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3" r:id="rId5"/>
    <p:sldId id="268" r:id="rId6"/>
    <p:sldId id="260" r:id="rId7"/>
    <p:sldId id="270" r:id="rId8"/>
    <p:sldId id="271" r:id="rId9"/>
    <p:sldId id="272" r:id="rId10"/>
    <p:sldId id="285" r:id="rId11"/>
    <p:sldId id="288" r:id="rId12"/>
    <p:sldId id="273" r:id="rId13"/>
    <p:sldId id="274" r:id="rId14"/>
    <p:sldId id="275" r:id="rId15"/>
    <p:sldId id="279" r:id="rId16"/>
    <p:sldId id="280" r:id="rId17"/>
    <p:sldId id="281" r:id="rId18"/>
    <p:sldId id="282" r:id="rId19"/>
    <p:sldId id="283" r:id="rId20"/>
    <p:sldId id="284" r:id="rId21"/>
    <p:sldId id="267" r:id="rId22"/>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818D"/>
    <a:srgbClr val="EAE6DF"/>
    <a:srgbClr val="97B8BF"/>
    <a:srgbClr val="D8E3E5"/>
    <a:srgbClr val="B7CFCE"/>
    <a:srgbClr val="E8E7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9" d="100"/>
          <a:sy n="79" d="100"/>
        </p:scale>
        <p:origin x="8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493784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2417891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621481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3434165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 편집</a:t>
            </a:r>
          </a:p>
        </p:txBody>
      </p:sp>
      <p:sp>
        <p:nvSpPr>
          <p:cNvPr id="4" name="날짜 개체 틀 3"/>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2166365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838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6172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894104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4" name="내용 개체 틀 3"/>
          <p:cNvSpPr>
            <a:spLocks noGrp="1"/>
          </p:cNvSpPr>
          <p:nvPr>
            <p:ph sz="half" idx="2"/>
          </p:nvPr>
        </p:nvSpPr>
        <p:spPr>
          <a:xfrm>
            <a:off x="839788" y="2505075"/>
            <a:ext cx="5157787"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28487773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2612017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4147147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날짜 개체 틀 4"/>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3777744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날짜 개체 틀 4"/>
          <p:cNvSpPr>
            <a:spLocks noGrp="1"/>
          </p:cNvSpPr>
          <p:nvPr>
            <p:ph type="dt" sz="half" idx="10"/>
          </p:nvPr>
        </p:nvSpPr>
        <p:spPr/>
        <p:txBody>
          <a:bodyPr/>
          <a:lstStyle/>
          <a:p>
            <a:fld id="{2807DAA0-6556-4C50-99B9-61BC68FDEDFF}" type="datetimeFigureOut">
              <a:rPr lang="ko-KR" altLang="en-US" smtClean="0"/>
              <a:t>2019-06-04</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1249133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AE6DF"/>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07DAA0-6556-4C50-99B9-61BC68FDEDFF}" type="datetimeFigureOut">
              <a:rPr lang="ko-KR" altLang="en-US" smtClean="0"/>
              <a:t>2019-06-04</a:t>
            </a:fld>
            <a:endParaRPr lang="ko-KR" alt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789D54-928E-4853-96E0-37351FC9D629}" type="slidenum">
              <a:rPr lang="ko-KR" altLang="en-US" smtClean="0"/>
              <a:t>‹#›</a:t>
            </a:fld>
            <a:endParaRPr lang="ko-KR" altLang="en-US"/>
          </a:p>
        </p:txBody>
      </p:sp>
    </p:spTree>
    <p:extLst>
      <p:ext uri="{BB962C8B-B14F-4D97-AF65-F5344CB8AC3E}">
        <p14:creationId xmlns:p14="http://schemas.microsoft.com/office/powerpoint/2010/main" val="3457639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4"/>
          <p:cNvGrpSpPr>
            <a:grpSpLocks noChangeAspect="1"/>
          </p:cNvGrpSpPr>
          <p:nvPr/>
        </p:nvGrpSpPr>
        <p:grpSpPr bwMode="auto">
          <a:xfrm rot="20629952">
            <a:off x="5876175" y="2224997"/>
            <a:ext cx="479425" cy="492125"/>
            <a:chOff x="1401" y="818"/>
            <a:chExt cx="302" cy="310"/>
          </a:xfrm>
          <a:solidFill>
            <a:srgbClr val="97B8BF"/>
          </a:solidFill>
        </p:grpSpPr>
        <p:sp>
          <p:nvSpPr>
            <p:cNvPr id="13"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4"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5"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sp>
        <p:nvSpPr>
          <p:cNvPr id="16" name="TextBox 15"/>
          <p:cNvSpPr txBox="1"/>
          <p:nvPr/>
        </p:nvSpPr>
        <p:spPr>
          <a:xfrm>
            <a:off x="3279887" y="2904687"/>
            <a:ext cx="5649026" cy="523220"/>
          </a:xfrm>
          <a:prstGeom prst="rect">
            <a:avLst/>
          </a:prstGeom>
          <a:noFill/>
        </p:spPr>
        <p:txBody>
          <a:bodyPr wrap="square" rtlCol="0">
            <a:spAutoFit/>
          </a:bodyPr>
          <a:lstStyle/>
          <a:p>
            <a:pPr algn="ctr"/>
            <a:r>
              <a:rPr lang="en-US" altLang="ko-KR" sz="2800" dirty="0">
                <a:solidFill>
                  <a:srgbClr val="64818D"/>
                </a:solidFill>
                <a:latin typeface="KoPub돋움체 Bold" panose="00000800000000000000" pitchFamily="2" charset="-127"/>
                <a:ea typeface="KoPub돋움체 Bold" panose="00000800000000000000" pitchFamily="2" charset="-127"/>
              </a:rPr>
              <a:t>Web Programming</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17" name="TextBox 16"/>
          <p:cNvSpPr txBox="1"/>
          <p:nvPr/>
        </p:nvSpPr>
        <p:spPr>
          <a:xfrm>
            <a:off x="3711388" y="3433259"/>
            <a:ext cx="4984377" cy="369332"/>
          </a:xfrm>
          <a:prstGeom prst="rect">
            <a:avLst/>
          </a:prstGeom>
          <a:noFill/>
        </p:spPr>
        <p:txBody>
          <a:bodyPr wrap="square" rtlCol="0">
            <a:spAutoFit/>
          </a:bodyPr>
          <a:lstStyle/>
          <a:p>
            <a:pPr algn="ctr"/>
            <a:r>
              <a:rPr lang="ko-KR" altLang="en-US" b="1" dirty="0"/>
              <a:t>*절</a:t>
            </a:r>
            <a:r>
              <a:rPr lang="en-US" altLang="ko-KR" b="1" dirty="0"/>
              <a:t>.</a:t>
            </a:r>
            <a:r>
              <a:rPr lang="ko-KR" altLang="en-US" b="1" dirty="0"/>
              <a:t>대</a:t>
            </a:r>
            <a:r>
              <a:rPr lang="en-US" altLang="ko-KR" b="1" dirty="0"/>
              <a:t>.</a:t>
            </a:r>
            <a:r>
              <a:rPr lang="ko-KR" altLang="en-US" b="1" dirty="0"/>
              <a:t>웹</a:t>
            </a:r>
            <a:r>
              <a:rPr lang="en-US" altLang="ko-KR" b="1" dirty="0"/>
              <a:t>.</a:t>
            </a:r>
            <a:r>
              <a:rPr lang="ko-KR" altLang="en-US" b="1" dirty="0" err="1"/>
              <a:t>프</a:t>
            </a:r>
            <a:r>
              <a:rPr lang="en-US" altLang="ko-KR" b="1" dirty="0"/>
              <a:t>.</a:t>
            </a:r>
            <a:r>
              <a:rPr lang="ko-KR" altLang="en-US" b="1" dirty="0"/>
              <a:t>해</a:t>
            </a:r>
            <a:r>
              <a:rPr lang="en-US" altLang="ko-KR" b="1" dirty="0"/>
              <a:t>-Class#1, Team#10, Korea</a:t>
            </a:r>
            <a:endParaRPr lang="ko-KR" altLang="en-US" sz="1400" dirty="0">
              <a:latin typeface="KoPub돋움체 Medium" panose="00000600000000000000" pitchFamily="2" charset="-127"/>
              <a:ea typeface="KoPub돋움체 Medium" panose="00000600000000000000" pitchFamily="2" charset="-127"/>
            </a:endParaRPr>
          </a:p>
        </p:txBody>
      </p:sp>
      <p:sp>
        <p:nvSpPr>
          <p:cNvPr id="18" name="TextBox 17"/>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cxnSp>
        <p:nvCxnSpPr>
          <p:cNvPr id="19" name="직선 연결선 18"/>
          <p:cNvCxnSpPr>
            <a:endCxn id="13" idx="0"/>
          </p:cNvCxnSpPr>
          <p:nvPr/>
        </p:nvCxnSpPr>
        <p:spPr>
          <a:xfrm>
            <a:off x="6040408" y="0"/>
            <a:ext cx="6965" cy="2234728"/>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grpSp>
        <p:nvGrpSpPr>
          <p:cNvPr id="23" name="Group 4"/>
          <p:cNvGrpSpPr>
            <a:grpSpLocks noChangeAspect="1"/>
          </p:cNvGrpSpPr>
          <p:nvPr/>
        </p:nvGrpSpPr>
        <p:grpSpPr bwMode="auto">
          <a:xfrm rot="696093">
            <a:off x="5524918" y="989530"/>
            <a:ext cx="284453" cy="291988"/>
            <a:chOff x="1401" y="818"/>
            <a:chExt cx="302" cy="310"/>
          </a:xfrm>
          <a:solidFill>
            <a:srgbClr val="97B8BF"/>
          </a:solidFill>
        </p:grpSpPr>
        <p:sp>
          <p:nvSpPr>
            <p:cNvPr id="24"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25"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26"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cxnSp>
        <p:nvCxnSpPr>
          <p:cNvPr id="27" name="직선 연결선 26"/>
          <p:cNvCxnSpPr/>
          <p:nvPr/>
        </p:nvCxnSpPr>
        <p:spPr>
          <a:xfrm>
            <a:off x="5692783" y="0"/>
            <a:ext cx="0" cy="987527"/>
          </a:xfrm>
          <a:prstGeom prst="line">
            <a:avLst/>
          </a:prstGeom>
          <a:ln w="12700">
            <a:solidFill>
              <a:srgbClr val="97B8B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66287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TextBox 44"/>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02</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46" name="TextBox 45"/>
          <p:cNvSpPr txBox="1"/>
          <p:nvPr/>
        </p:nvSpPr>
        <p:spPr>
          <a:xfrm>
            <a:off x="929974" y="193152"/>
            <a:ext cx="8456073"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PLAYERUNKNOWN’S BATTLEGROUNDS</a:t>
            </a:r>
            <a:endParaRPr lang="ko-KR" altLang="en-US" sz="2800" dirty="0">
              <a:latin typeface="KoPub돋움체 Bold" panose="00000800000000000000" pitchFamily="2" charset="-127"/>
              <a:ea typeface="KoPub돋움체 Bold" panose="00000800000000000000" pitchFamily="2" charset="-127"/>
            </a:endParaRPr>
          </a:p>
        </p:txBody>
      </p:sp>
      <p:sp>
        <p:nvSpPr>
          <p:cNvPr id="74" name="직사각형 73"/>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TextBox 78"/>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sp>
        <p:nvSpPr>
          <p:cNvPr id="47" name="TextBox 46">
            <a:extLst>
              <a:ext uri="{FF2B5EF4-FFF2-40B4-BE49-F238E27FC236}">
                <a16:creationId xmlns:a16="http://schemas.microsoft.com/office/drawing/2014/main" id="{28C64294-79E9-45E3-BAB9-0441E21EFA3A}"/>
              </a:ext>
            </a:extLst>
          </p:cNvPr>
          <p:cNvSpPr txBox="1"/>
          <p:nvPr/>
        </p:nvSpPr>
        <p:spPr>
          <a:xfrm>
            <a:off x="327719"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Composition</a:t>
            </a:r>
            <a:endParaRPr lang="ko-KR" altLang="en-US" sz="1200" dirty="0">
              <a:latin typeface="KoPub돋움체 Medium" panose="00000600000000000000" pitchFamily="2" charset="-127"/>
              <a:ea typeface="KoPub돋움체 Medium" panose="00000600000000000000" pitchFamily="2" charset="-127"/>
            </a:endParaRPr>
          </a:p>
        </p:txBody>
      </p:sp>
      <p:sp>
        <p:nvSpPr>
          <p:cNvPr id="48" name="TextBox 47">
            <a:extLst>
              <a:ext uri="{FF2B5EF4-FFF2-40B4-BE49-F238E27FC236}">
                <a16:creationId xmlns:a16="http://schemas.microsoft.com/office/drawing/2014/main" id="{2F4B0944-835E-4D07-AD94-5386E5FD2D8C}"/>
              </a:ext>
            </a:extLst>
          </p:cNvPr>
          <p:cNvSpPr txBox="1"/>
          <p:nvPr/>
        </p:nvSpPr>
        <p:spPr>
          <a:xfrm>
            <a:off x="1662117"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Design &amp; Features</a:t>
            </a:r>
            <a:endParaRPr lang="ko-KR" altLang="en-US" sz="1200" dirty="0">
              <a:latin typeface="KoPub돋움체 Medium" panose="00000600000000000000" pitchFamily="2" charset="-127"/>
              <a:ea typeface="KoPub돋움체 Medium" panose="00000600000000000000" pitchFamily="2" charset="-127"/>
            </a:endParaRPr>
          </a:p>
        </p:txBody>
      </p:sp>
      <p:sp>
        <p:nvSpPr>
          <p:cNvPr id="49" name="TextBox 48">
            <a:extLst>
              <a:ext uri="{FF2B5EF4-FFF2-40B4-BE49-F238E27FC236}">
                <a16:creationId xmlns:a16="http://schemas.microsoft.com/office/drawing/2014/main" id="{949D23D1-2E80-498E-8D12-BC86D80F4044}"/>
              </a:ext>
            </a:extLst>
          </p:cNvPr>
          <p:cNvSpPr txBox="1"/>
          <p:nvPr/>
        </p:nvSpPr>
        <p:spPr>
          <a:xfrm>
            <a:off x="3323814" y="769296"/>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js</a:t>
            </a:r>
            <a:endParaRPr lang="ko-KR" altLang="en-US" sz="1200" dirty="0">
              <a:latin typeface="KoPub돋움체 Medium" panose="00000600000000000000" pitchFamily="2" charset="-127"/>
              <a:ea typeface="KoPub돋움체 Medium" panose="00000600000000000000" pitchFamily="2" charset="-127"/>
            </a:endParaRPr>
          </a:p>
        </p:txBody>
      </p:sp>
      <p:sp>
        <p:nvSpPr>
          <p:cNvPr id="50" name="TextBox 49">
            <a:extLst>
              <a:ext uri="{FF2B5EF4-FFF2-40B4-BE49-F238E27FC236}">
                <a16:creationId xmlns:a16="http://schemas.microsoft.com/office/drawing/2014/main" id="{CB1A94EA-3325-4B43-A3D3-5B2DB45DBD8E}"/>
              </a:ext>
            </a:extLst>
          </p:cNvPr>
          <p:cNvSpPr txBox="1"/>
          <p:nvPr/>
        </p:nvSpPr>
        <p:spPr>
          <a:xfrm>
            <a:off x="5108562" y="76285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css</a:t>
            </a:r>
            <a:endParaRPr lang="ko-KR" altLang="en-US" sz="1200" dirty="0">
              <a:latin typeface="KoPub돋움체 Medium" panose="00000600000000000000" pitchFamily="2" charset="-127"/>
              <a:ea typeface="KoPub돋움체 Medium" panose="00000600000000000000" pitchFamily="2" charset="-127"/>
            </a:endParaRPr>
          </a:p>
        </p:txBody>
      </p:sp>
      <p:sp>
        <p:nvSpPr>
          <p:cNvPr id="51" name="TextBox 50">
            <a:extLst>
              <a:ext uri="{FF2B5EF4-FFF2-40B4-BE49-F238E27FC236}">
                <a16:creationId xmlns:a16="http://schemas.microsoft.com/office/drawing/2014/main" id="{5FBEF002-9051-4E68-9934-F9071430416A}"/>
              </a:ext>
            </a:extLst>
          </p:cNvPr>
          <p:cNvSpPr txBox="1"/>
          <p:nvPr/>
        </p:nvSpPr>
        <p:spPr>
          <a:xfrm>
            <a:off x="6936058" y="74633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html</a:t>
            </a:r>
            <a:endParaRPr lang="ko-KR" altLang="en-US" sz="1200" dirty="0">
              <a:latin typeface="KoPub돋움체 Medium" panose="00000600000000000000" pitchFamily="2" charset="-127"/>
              <a:ea typeface="KoPub돋움체 Medium" panose="00000600000000000000" pitchFamily="2" charset="-127"/>
            </a:endParaRPr>
          </a:p>
        </p:txBody>
      </p:sp>
      <p:sp>
        <p:nvSpPr>
          <p:cNvPr id="53" name="직사각형 52">
            <a:extLst>
              <a:ext uri="{FF2B5EF4-FFF2-40B4-BE49-F238E27FC236}">
                <a16:creationId xmlns:a16="http://schemas.microsoft.com/office/drawing/2014/main" id="{3CA41F6E-7D85-49ED-B0A5-B038847E921A}"/>
              </a:ext>
            </a:extLst>
          </p:cNvPr>
          <p:cNvSpPr/>
          <p:nvPr/>
        </p:nvSpPr>
        <p:spPr>
          <a:xfrm>
            <a:off x="147317" y="2596835"/>
            <a:ext cx="3434965" cy="2862322"/>
          </a:xfrm>
          <a:prstGeom prst="rect">
            <a:avLst/>
          </a:prstGeom>
        </p:spPr>
        <p:txBody>
          <a:bodyPr wrap="square">
            <a:spAutoFit/>
          </a:bodyPr>
          <a:lstStyle/>
          <a:p>
            <a:r>
              <a:rPr lang="ko-KR" altLang="en-US" dirty="0" err="1"/>
              <a:t>var</a:t>
            </a:r>
            <a:r>
              <a:rPr lang="ko-KR" altLang="en-US" dirty="0"/>
              <a:t> </a:t>
            </a:r>
            <a:r>
              <a:rPr lang="ko-KR" altLang="en-US" dirty="0" err="1"/>
              <a:t>slideIndex</a:t>
            </a:r>
            <a:r>
              <a:rPr lang="ko-KR" altLang="en-US" dirty="0"/>
              <a:t> = 1;</a:t>
            </a:r>
          </a:p>
          <a:p>
            <a:r>
              <a:rPr lang="ko-KR" altLang="en-US" dirty="0" err="1"/>
              <a:t>showSlides</a:t>
            </a:r>
            <a:r>
              <a:rPr lang="ko-KR" altLang="en-US" dirty="0"/>
              <a:t>(</a:t>
            </a:r>
            <a:r>
              <a:rPr lang="ko-KR" altLang="en-US" dirty="0" err="1"/>
              <a:t>slideIndex</a:t>
            </a:r>
            <a:r>
              <a:rPr lang="ko-KR" altLang="en-US" dirty="0"/>
              <a:t>);</a:t>
            </a:r>
          </a:p>
          <a:p>
            <a:endParaRPr lang="ko-KR" altLang="en-US" dirty="0"/>
          </a:p>
          <a:p>
            <a:r>
              <a:rPr lang="ko-KR" altLang="en-US" dirty="0" err="1"/>
              <a:t>function</a:t>
            </a:r>
            <a:r>
              <a:rPr lang="ko-KR" altLang="en-US" dirty="0"/>
              <a:t> </a:t>
            </a:r>
            <a:r>
              <a:rPr lang="ko-KR" altLang="en-US" dirty="0" err="1"/>
              <a:t>plusSlides</a:t>
            </a:r>
            <a:r>
              <a:rPr lang="ko-KR" altLang="en-US" dirty="0"/>
              <a:t>(</a:t>
            </a:r>
            <a:r>
              <a:rPr lang="ko-KR" altLang="en-US" dirty="0" err="1"/>
              <a:t>n</a:t>
            </a:r>
            <a:r>
              <a:rPr lang="ko-KR" altLang="en-US" dirty="0"/>
              <a:t>) {</a:t>
            </a:r>
          </a:p>
          <a:p>
            <a:r>
              <a:rPr lang="ko-KR" altLang="en-US" dirty="0"/>
              <a:t>  </a:t>
            </a:r>
            <a:r>
              <a:rPr lang="ko-KR" altLang="en-US" dirty="0" err="1"/>
              <a:t>showSlides</a:t>
            </a:r>
            <a:r>
              <a:rPr lang="ko-KR" altLang="en-US" dirty="0"/>
              <a:t>(</a:t>
            </a:r>
            <a:r>
              <a:rPr lang="ko-KR" altLang="en-US" dirty="0" err="1"/>
              <a:t>slideIndex</a:t>
            </a:r>
            <a:r>
              <a:rPr lang="ko-KR" altLang="en-US" dirty="0"/>
              <a:t> += </a:t>
            </a:r>
            <a:r>
              <a:rPr lang="ko-KR" altLang="en-US" dirty="0" err="1"/>
              <a:t>n</a:t>
            </a:r>
            <a:r>
              <a:rPr lang="ko-KR" altLang="en-US" dirty="0"/>
              <a:t>);</a:t>
            </a:r>
          </a:p>
          <a:p>
            <a:r>
              <a:rPr lang="ko-KR" altLang="en-US" dirty="0"/>
              <a:t>}</a:t>
            </a:r>
          </a:p>
          <a:p>
            <a:endParaRPr lang="ko-KR" altLang="en-US" dirty="0"/>
          </a:p>
          <a:p>
            <a:r>
              <a:rPr lang="ko-KR" altLang="en-US" dirty="0" err="1"/>
              <a:t>function</a:t>
            </a:r>
            <a:r>
              <a:rPr lang="ko-KR" altLang="en-US" dirty="0"/>
              <a:t> </a:t>
            </a:r>
            <a:r>
              <a:rPr lang="ko-KR" altLang="en-US" dirty="0" err="1"/>
              <a:t>currentSlide</a:t>
            </a:r>
            <a:r>
              <a:rPr lang="ko-KR" altLang="en-US" dirty="0"/>
              <a:t>(</a:t>
            </a:r>
            <a:r>
              <a:rPr lang="ko-KR" altLang="en-US" dirty="0" err="1"/>
              <a:t>n</a:t>
            </a:r>
            <a:r>
              <a:rPr lang="ko-KR" altLang="en-US" dirty="0"/>
              <a:t>) {</a:t>
            </a:r>
          </a:p>
          <a:p>
            <a:r>
              <a:rPr lang="ko-KR" altLang="en-US" dirty="0"/>
              <a:t>  </a:t>
            </a:r>
            <a:r>
              <a:rPr lang="ko-KR" altLang="en-US" dirty="0" err="1"/>
              <a:t>showSlides</a:t>
            </a:r>
            <a:r>
              <a:rPr lang="ko-KR" altLang="en-US" dirty="0"/>
              <a:t>(</a:t>
            </a:r>
            <a:r>
              <a:rPr lang="ko-KR" altLang="en-US" dirty="0" err="1"/>
              <a:t>slideIndex</a:t>
            </a:r>
            <a:r>
              <a:rPr lang="ko-KR" altLang="en-US" dirty="0"/>
              <a:t> = </a:t>
            </a:r>
            <a:r>
              <a:rPr lang="ko-KR" altLang="en-US" dirty="0" err="1"/>
              <a:t>n</a:t>
            </a:r>
            <a:r>
              <a:rPr lang="ko-KR" altLang="en-US" dirty="0"/>
              <a:t>);</a:t>
            </a:r>
          </a:p>
          <a:p>
            <a:r>
              <a:rPr lang="ko-KR" altLang="en-US" dirty="0"/>
              <a:t>}</a:t>
            </a:r>
          </a:p>
        </p:txBody>
      </p:sp>
      <p:sp>
        <p:nvSpPr>
          <p:cNvPr id="2" name="직사각형 1">
            <a:extLst>
              <a:ext uri="{FF2B5EF4-FFF2-40B4-BE49-F238E27FC236}">
                <a16:creationId xmlns:a16="http://schemas.microsoft.com/office/drawing/2014/main" id="{ED00DFB6-4371-4890-9450-553ACC994428}"/>
              </a:ext>
            </a:extLst>
          </p:cNvPr>
          <p:cNvSpPr/>
          <p:nvPr/>
        </p:nvSpPr>
        <p:spPr>
          <a:xfrm>
            <a:off x="3593636" y="1727074"/>
            <a:ext cx="6096000" cy="5078313"/>
          </a:xfrm>
          <a:prstGeom prst="rect">
            <a:avLst/>
          </a:prstGeom>
        </p:spPr>
        <p:txBody>
          <a:bodyPr>
            <a:spAutoFit/>
          </a:bodyPr>
          <a:lstStyle/>
          <a:p>
            <a:r>
              <a:rPr lang="ko-KR" altLang="en-US" dirty="0" err="1"/>
              <a:t>function</a:t>
            </a:r>
            <a:r>
              <a:rPr lang="ko-KR" altLang="en-US" dirty="0"/>
              <a:t> </a:t>
            </a:r>
            <a:r>
              <a:rPr lang="ko-KR" altLang="en-US" dirty="0" err="1"/>
              <a:t>showSlides</a:t>
            </a:r>
            <a:r>
              <a:rPr lang="ko-KR" altLang="en-US" dirty="0"/>
              <a:t>(</a:t>
            </a:r>
            <a:r>
              <a:rPr lang="ko-KR" altLang="en-US" dirty="0" err="1"/>
              <a:t>n</a:t>
            </a:r>
            <a:r>
              <a:rPr lang="ko-KR" altLang="en-US" dirty="0"/>
              <a:t>) {</a:t>
            </a:r>
          </a:p>
          <a:p>
            <a:r>
              <a:rPr lang="ko-KR" altLang="en-US" dirty="0"/>
              <a:t>  </a:t>
            </a:r>
            <a:r>
              <a:rPr lang="ko-KR" altLang="en-US" dirty="0" err="1"/>
              <a:t>var</a:t>
            </a:r>
            <a:r>
              <a:rPr lang="ko-KR" altLang="en-US" dirty="0"/>
              <a:t> </a:t>
            </a:r>
            <a:r>
              <a:rPr lang="ko-KR" altLang="en-US" dirty="0" err="1"/>
              <a:t>i</a:t>
            </a:r>
            <a:r>
              <a:rPr lang="ko-KR" altLang="en-US" dirty="0"/>
              <a:t>;</a:t>
            </a:r>
          </a:p>
          <a:p>
            <a:r>
              <a:rPr lang="ko-KR" altLang="en-US" dirty="0"/>
              <a:t>  </a:t>
            </a:r>
            <a:r>
              <a:rPr lang="ko-KR" altLang="en-US" dirty="0" err="1"/>
              <a:t>var</a:t>
            </a:r>
            <a:r>
              <a:rPr lang="ko-KR" altLang="en-US" dirty="0"/>
              <a:t> </a:t>
            </a:r>
            <a:r>
              <a:rPr lang="ko-KR" altLang="en-US" dirty="0" err="1"/>
              <a:t>slides</a:t>
            </a:r>
            <a:r>
              <a:rPr lang="ko-KR" altLang="en-US" dirty="0"/>
              <a:t> = </a:t>
            </a:r>
            <a:r>
              <a:rPr lang="ko-KR" altLang="en-US" dirty="0" err="1"/>
              <a:t>document.getElementsByClassName</a:t>
            </a:r>
            <a:r>
              <a:rPr lang="ko-KR" altLang="en-US" dirty="0"/>
              <a:t>("</a:t>
            </a:r>
            <a:r>
              <a:rPr lang="ko-KR" altLang="en-US" dirty="0" err="1"/>
              <a:t>mySlides</a:t>
            </a:r>
            <a:r>
              <a:rPr lang="ko-KR" altLang="en-US" dirty="0"/>
              <a:t>");</a:t>
            </a:r>
          </a:p>
          <a:p>
            <a:r>
              <a:rPr lang="ko-KR" altLang="en-US" dirty="0"/>
              <a:t> </a:t>
            </a:r>
            <a:r>
              <a:rPr lang="ko-KR" altLang="en-US" dirty="0" err="1"/>
              <a:t>var</a:t>
            </a:r>
            <a:r>
              <a:rPr lang="ko-KR" altLang="en-US" dirty="0"/>
              <a:t> </a:t>
            </a:r>
            <a:r>
              <a:rPr lang="ko-KR" altLang="en-US" dirty="0" err="1"/>
              <a:t>dots</a:t>
            </a:r>
            <a:r>
              <a:rPr lang="ko-KR" altLang="en-US" dirty="0"/>
              <a:t> = </a:t>
            </a:r>
            <a:r>
              <a:rPr lang="ko-KR" altLang="en-US" dirty="0" err="1"/>
              <a:t>document.getElementsByClassName</a:t>
            </a:r>
            <a:r>
              <a:rPr lang="ko-KR" altLang="en-US" dirty="0"/>
              <a:t>("</a:t>
            </a:r>
            <a:r>
              <a:rPr lang="ko-KR" altLang="en-US" dirty="0" err="1"/>
              <a:t>dot</a:t>
            </a:r>
            <a:r>
              <a:rPr lang="ko-KR" altLang="en-US" dirty="0"/>
              <a:t>");</a:t>
            </a:r>
          </a:p>
          <a:p>
            <a:r>
              <a:rPr lang="ko-KR" altLang="en-US" dirty="0"/>
              <a:t>  </a:t>
            </a:r>
            <a:r>
              <a:rPr lang="ko-KR" altLang="en-US" dirty="0" err="1"/>
              <a:t>if</a:t>
            </a:r>
            <a:r>
              <a:rPr lang="ko-KR" altLang="en-US" dirty="0"/>
              <a:t> (</a:t>
            </a:r>
            <a:r>
              <a:rPr lang="ko-KR" altLang="en-US" dirty="0" err="1"/>
              <a:t>n</a:t>
            </a:r>
            <a:r>
              <a:rPr lang="ko-KR" altLang="en-US" dirty="0"/>
              <a:t> &gt; </a:t>
            </a:r>
            <a:r>
              <a:rPr lang="ko-KR" altLang="en-US" dirty="0" err="1"/>
              <a:t>slides.length</a:t>
            </a:r>
            <a:r>
              <a:rPr lang="ko-KR" altLang="en-US" dirty="0"/>
              <a:t>) {</a:t>
            </a:r>
            <a:r>
              <a:rPr lang="ko-KR" altLang="en-US" dirty="0" err="1"/>
              <a:t>slideIndex</a:t>
            </a:r>
            <a:r>
              <a:rPr lang="ko-KR" altLang="en-US" dirty="0"/>
              <a:t> = 1}    </a:t>
            </a:r>
          </a:p>
          <a:p>
            <a:r>
              <a:rPr lang="ko-KR" altLang="en-US" dirty="0"/>
              <a:t>  </a:t>
            </a:r>
            <a:r>
              <a:rPr lang="ko-KR" altLang="en-US" dirty="0" err="1"/>
              <a:t>if</a:t>
            </a:r>
            <a:r>
              <a:rPr lang="ko-KR" altLang="en-US" dirty="0"/>
              <a:t> (</a:t>
            </a:r>
            <a:r>
              <a:rPr lang="ko-KR" altLang="en-US" dirty="0" err="1"/>
              <a:t>n</a:t>
            </a:r>
            <a:r>
              <a:rPr lang="ko-KR" altLang="en-US" dirty="0"/>
              <a:t> &lt; 1) {</a:t>
            </a:r>
            <a:r>
              <a:rPr lang="ko-KR" altLang="en-US" dirty="0" err="1"/>
              <a:t>slideIndex</a:t>
            </a:r>
            <a:r>
              <a:rPr lang="ko-KR" altLang="en-US" dirty="0"/>
              <a:t> = </a:t>
            </a:r>
            <a:r>
              <a:rPr lang="ko-KR" altLang="en-US" dirty="0" err="1"/>
              <a:t>slides.length</a:t>
            </a:r>
            <a:r>
              <a:rPr lang="ko-KR" altLang="en-US" dirty="0"/>
              <a:t>}</a:t>
            </a:r>
          </a:p>
          <a:p>
            <a:r>
              <a:rPr lang="ko-KR" altLang="en-US" dirty="0"/>
              <a:t>  </a:t>
            </a:r>
            <a:r>
              <a:rPr lang="ko-KR" altLang="en-US" dirty="0" err="1"/>
              <a:t>for</a:t>
            </a:r>
            <a:r>
              <a:rPr lang="ko-KR" altLang="en-US" dirty="0"/>
              <a:t> (</a:t>
            </a:r>
            <a:r>
              <a:rPr lang="ko-KR" altLang="en-US" dirty="0" err="1"/>
              <a:t>i</a:t>
            </a:r>
            <a:r>
              <a:rPr lang="ko-KR" altLang="en-US" dirty="0"/>
              <a:t> = 0; </a:t>
            </a:r>
            <a:r>
              <a:rPr lang="ko-KR" altLang="en-US" dirty="0" err="1"/>
              <a:t>i</a:t>
            </a:r>
            <a:r>
              <a:rPr lang="ko-KR" altLang="en-US" dirty="0"/>
              <a:t> &lt; </a:t>
            </a:r>
            <a:r>
              <a:rPr lang="ko-KR" altLang="en-US" dirty="0" err="1"/>
              <a:t>slides.length</a:t>
            </a:r>
            <a:r>
              <a:rPr lang="ko-KR" altLang="en-US" dirty="0"/>
              <a:t>; </a:t>
            </a:r>
            <a:r>
              <a:rPr lang="ko-KR" altLang="en-US" dirty="0" err="1"/>
              <a:t>i</a:t>
            </a:r>
            <a:r>
              <a:rPr lang="ko-KR" altLang="en-US" dirty="0"/>
              <a:t>++) {</a:t>
            </a:r>
          </a:p>
          <a:p>
            <a:r>
              <a:rPr lang="ko-KR" altLang="en-US" dirty="0"/>
              <a:t>      </a:t>
            </a:r>
            <a:r>
              <a:rPr lang="ko-KR" altLang="en-US" dirty="0" err="1"/>
              <a:t>slides</a:t>
            </a:r>
            <a:r>
              <a:rPr lang="ko-KR" altLang="en-US" dirty="0"/>
              <a:t>[</a:t>
            </a:r>
            <a:r>
              <a:rPr lang="ko-KR" altLang="en-US" dirty="0" err="1"/>
              <a:t>i</a:t>
            </a:r>
            <a:r>
              <a:rPr lang="ko-KR" altLang="en-US" dirty="0"/>
              <a:t>].</a:t>
            </a:r>
            <a:r>
              <a:rPr lang="ko-KR" altLang="en-US" dirty="0" err="1"/>
              <a:t>style.display</a:t>
            </a:r>
            <a:r>
              <a:rPr lang="ko-KR" altLang="en-US" dirty="0"/>
              <a:t> = "</a:t>
            </a:r>
            <a:r>
              <a:rPr lang="ko-KR" altLang="en-US" dirty="0" err="1"/>
              <a:t>none</a:t>
            </a:r>
            <a:r>
              <a:rPr lang="ko-KR" altLang="en-US" dirty="0"/>
              <a:t>";  </a:t>
            </a:r>
          </a:p>
          <a:p>
            <a:r>
              <a:rPr lang="ko-KR" altLang="en-US" dirty="0"/>
              <a:t>  }</a:t>
            </a:r>
          </a:p>
          <a:p>
            <a:r>
              <a:rPr lang="ko-KR" altLang="en-US" dirty="0"/>
              <a:t>  </a:t>
            </a:r>
            <a:r>
              <a:rPr lang="ko-KR" altLang="en-US" dirty="0" err="1"/>
              <a:t>for</a:t>
            </a:r>
            <a:r>
              <a:rPr lang="ko-KR" altLang="en-US" dirty="0"/>
              <a:t> (</a:t>
            </a:r>
            <a:r>
              <a:rPr lang="ko-KR" altLang="en-US" dirty="0" err="1"/>
              <a:t>i</a:t>
            </a:r>
            <a:r>
              <a:rPr lang="ko-KR" altLang="en-US" dirty="0"/>
              <a:t> = 0; </a:t>
            </a:r>
            <a:r>
              <a:rPr lang="ko-KR" altLang="en-US" dirty="0" err="1"/>
              <a:t>i</a:t>
            </a:r>
            <a:r>
              <a:rPr lang="ko-KR" altLang="en-US" dirty="0"/>
              <a:t> &lt; </a:t>
            </a:r>
            <a:r>
              <a:rPr lang="ko-KR" altLang="en-US" dirty="0" err="1"/>
              <a:t>dots.length</a:t>
            </a:r>
            <a:r>
              <a:rPr lang="ko-KR" altLang="en-US" dirty="0"/>
              <a:t>; </a:t>
            </a:r>
            <a:r>
              <a:rPr lang="ko-KR" altLang="en-US" dirty="0" err="1"/>
              <a:t>i</a:t>
            </a:r>
            <a:r>
              <a:rPr lang="ko-KR" altLang="en-US" dirty="0"/>
              <a:t>++) {</a:t>
            </a:r>
          </a:p>
          <a:p>
            <a:r>
              <a:rPr lang="ko-KR" altLang="en-US" dirty="0"/>
              <a:t>      </a:t>
            </a:r>
            <a:r>
              <a:rPr lang="ko-KR" altLang="en-US" dirty="0" err="1"/>
              <a:t>dots</a:t>
            </a:r>
            <a:r>
              <a:rPr lang="ko-KR" altLang="en-US" dirty="0"/>
              <a:t>[</a:t>
            </a:r>
            <a:r>
              <a:rPr lang="ko-KR" altLang="en-US" dirty="0" err="1"/>
              <a:t>i</a:t>
            </a:r>
            <a:r>
              <a:rPr lang="ko-KR" altLang="en-US" dirty="0"/>
              <a:t>].</a:t>
            </a:r>
            <a:r>
              <a:rPr lang="ko-KR" altLang="en-US" dirty="0" err="1"/>
              <a:t>className</a:t>
            </a:r>
            <a:r>
              <a:rPr lang="ko-KR" altLang="en-US" dirty="0"/>
              <a:t> = </a:t>
            </a:r>
            <a:r>
              <a:rPr lang="ko-KR" altLang="en-US" dirty="0" err="1"/>
              <a:t>dots</a:t>
            </a:r>
            <a:r>
              <a:rPr lang="ko-KR" altLang="en-US" dirty="0"/>
              <a:t>[</a:t>
            </a:r>
            <a:r>
              <a:rPr lang="ko-KR" altLang="en-US" dirty="0" err="1"/>
              <a:t>i</a:t>
            </a:r>
            <a:r>
              <a:rPr lang="ko-KR" altLang="en-US" dirty="0"/>
              <a:t>].</a:t>
            </a:r>
            <a:r>
              <a:rPr lang="ko-KR" altLang="en-US" dirty="0" err="1"/>
              <a:t>className.replace</a:t>
            </a:r>
            <a:r>
              <a:rPr lang="ko-KR" altLang="en-US" dirty="0"/>
              <a:t>(" </a:t>
            </a:r>
            <a:r>
              <a:rPr lang="ko-KR" altLang="en-US" dirty="0" err="1"/>
              <a:t>active</a:t>
            </a:r>
            <a:r>
              <a:rPr lang="ko-KR" altLang="en-US" dirty="0"/>
              <a:t>", "");</a:t>
            </a:r>
          </a:p>
          <a:p>
            <a:r>
              <a:rPr lang="ko-KR" altLang="en-US" dirty="0"/>
              <a:t>  }</a:t>
            </a:r>
          </a:p>
          <a:p>
            <a:r>
              <a:rPr lang="ko-KR" altLang="en-US" dirty="0"/>
              <a:t>    </a:t>
            </a:r>
          </a:p>
          <a:p>
            <a:r>
              <a:rPr lang="ko-KR" altLang="en-US" dirty="0"/>
              <a:t>  </a:t>
            </a:r>
            <a:r>
              <a:rPr lang="ko-KR" altLang="en-US" dirty="0" err="1"/>
              <a:t>slides</a:t>
            </a:r>
            <a:r>
              <a:rPr lang="ko-KR" altLang="en-US" dirty="0"/>
              <a:t>[slideIndex-1].</a:t>
            </a:r>
            <a:r>
              <a:rPr lang="ko-KR" altLang="en-US" dirty="0" err="1"/>
              <a:t>style.display</a:t>
            </a:r>
            <a:r>
              <a:rPr lang="ko-KR" altLang="en-US" dirty="0"/>
              <a:t> = "</a:t>
            </a:r>
            <a:r>
              <a:rPr lang="ko-KR" altLang="en-US" dirty="0" err="1"/>
              <a:t>block</a:t>
            </a:r>
            <a:r>
              <a:rPr lang="ko-KR" altLang="en-US" dirty="0"/>
              <a:t>";  </a:t>
            </a:r>
          </a:p>
          <a:p>
            <a:r>
              <a:rPr lang="ko-KR" altLang="en-US" dirty="0"/>
              <a:t>  </a:t>
            </a:r>
            <a:r>
              <a:rPr lang="ko-KR" altLang="en-US" dirty="0" err="1"/>
              <a:t>dots</a:t>
            </a:r>
            <a:r>
              <a:rPr lang="ko-KR" altLang="en-US" dirty="0"/>
              <a:t>[slideIndex-1].</a:t>
            </a:r>
            <a:r>
              <a:rPr lang="ko-KR" altLang="en-US" dirty="0" err="1"/>
              <a:t>className</a:t>
            </a:r>
            <a:r>
              <a:rPr lang="ko-KR" altLang="en-US" dirty="0"/>
              <a:t> += " </a:t>
            </a:r>
            <a:r>
              <a:rPr lang="ko-KR" altLang="en-US" dirty="0" err="1"/>
              <a:t>active</a:t>
            </a:r>
            <a:r>
              <a:rPr lang="ko-KR" altLang="en-US" dirty="0"/>
              <a:t>";</a:t>
            </a:r>
          </a:p>
          <a:p>
            <a:r>
              <a:rPr lang="ko-KR" altLang="en-US" dirty="0"/>
              <a:t>}</a:t>
            </a:r>
          </a:p>
        </p:txBody>
      </p:sp>
      <p:sp>
        <p:nvSpPr>
          <p:cNvPr id="54" name="TextBox 53">
            <a:extLst>
              <a:ext uri="{FF2B5EF4-FFF2-40B4-BE49-F238E27FC236}">
                <a16:creationId xmlns:a16="http://schemas.microsoft.com/office/drawing/2014/main" id="{358C0B51-BCF2-4AF4-9D9A-FF8CD07B6C6A}"/>
              </a:ext>
            </a:extLst>
          </p:cNvPr>
          <p:cNvSpPr txBox="1"/>
          <p:nvPr/>
        </p:nvSpPr>
        <p:spPr>
          <a:xfrm>
            <a:off x="3481490" y="1323925"/>
            <a:ext cx="5038892" cy="369332"/>
          </a:xfrm>
          <a:prstGeom prst="rect">
            <a:avLst/>
          </a:prstGeom>
          <a:noFill/>
        </p:spPr>
        <p:txBody>
          <a:bodyPr wrap="square" rtlCol="0">
            <a:spAutoFit/>
          </a:bodyPr>
          <a:lstStyle/>
          <a:p>
            <a:r>
              <a:rPr lang="en-US" altLang="ko-KR" dirty="0">
                <a:solidFill>
                  <a:srgbClr val="64818D"/>
                </a:solidFill>
                <a:latin typeface="KoPub돋움체 Bold" panose="00000800000000000000" pitchFamily="2" charset="-127"/>
                <a:ea typeface="KoPub돋움체 Bold" panose="00000800000000000000" pitchFamily="2" charset="-127"/>
              </a:rPr>
              <a:t>Image Slide – Java Script Basic algorithm</a:t>
            </a:r>
            <a:endParaRPr lang="ko-KR" altLang="en-US" dirty="0">
              <a:solidFill>
                <a:srgbClr val="64818D"/>
              </a:solidFill>
              <a:latin typeface="KoPub돋움체 Bold" panose="00000800000000000000" pitchFamily="2" charset="-127"/>
              <a:ea typeface="KoPub돋움체 Bold" panose="00000800000000000000" pitchFamily="2" charset="-127"/>
            </a:endParaRPr>
          </a:p>
        </p:txBody>
      </p:sp>
      <p:pic>
        <p:nvPicPr>
          <p:cNvPr id="3" name="그림 2">
            <a:extLst>
              <a:ext uri="{FF2B5EF4-FFF2-40B4-BE49-F238E27FC236}">
                <a16:creationId xmlns:a16="http://schemas.microsoft.com/office/drawing/2014/main" id="{1C3E6B8E-7C58-461D-A599-8C8968B71A37}"/>
              </a:ext>
            </a:extLst>
          </p:cNvPr>
          <p:cNvPicPr>
            <a:picLocks noChangeAspect="1"/>
          </p:cNvPicPr>
          <p:nvPr/>
        </p:nvPicPr>
        <p:blipFill>
          <a:blip r:embed="rId2"/>
          <a:stretch>
            <a:fillRect/>
          </a:stretch>
        </p:blipFill>
        <p:spPr>
          <a:xfrm>
            <a:off x="7966767" y="3139429"/>
            <a:ext cx="4077916" cy="1602038"/>
          </a:xfrm>
          <a:prstGeom prst="rect">
            <a:avLst/>
          </a:prstGeom>
        </p:spPr>
      </p:pic>
    </p:spTree>
    <p:extLst>
      <p:ext uri="{BB962C8B-B14F-4D97-AF65-F5344CB8AC3E}">
        <p14:creationId xmlns:p14="http://schemas.microsoft.com/office/powerpoint/2010/main" val="2182698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TextBox 44"/>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02</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46" name="TextBox 45"/>
          <p:cNvSpPr txBox="1"/>
          <p:nvPr/>
        </p:nvSpPr>
        <p:spPr>
          <a:xfrm>
            <a:off x="929974" y="193152"/>
            <a:ext cx="8456073"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PLAYERUNKNOWN’S BATTLEGROUNDS</a:t>
            </a:r>
            <a:endParaRPr lang="ko-KR" altLang="en-US" sz="2800" dirty="0">
              <a:latin typeface="KoPub돋움체 Bold" panose="00000800000000000000" pitchFamily="2" charset="-127"/>
              <a:ea typeface="KoPub돋움체 Bold" panose="00000800000000000000" pitchFamily="2" charset="-127"/>
            </a:endParaRPr>
          </a:p>
        </p:txBody>
      </p:sp>
      <p:sp>
        <p:nvSpPr>
          <p:cNvPr id="74" name="직사각형 73"/>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TextBox 78"/>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sp>
        <p:nvSpPr>
          <p:cNvPr id="104" name="TextBox 103">
            <a:extLst>
              <a:ext uri="{FF2B5EF4-FFF2-40B4-BE49-F238E27FC236}">
                <a16:creationId xmlns:a16="http://schemas.microsoft.com/office/drawing/2014/main" id="{5C52D913-04D7-496F-A7F0-476083B17417}"/>
              </a:ext>
            </a:extLst>
          </p:cNvPr>
          <p:cNvSpPr txBox="1"/>
          <p:nvPr/>
        </p:nvSpPr>
        <p:spPr>
          <a:xfrm>
            <a:off x="327719"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Composition</a:t>
            </a:r>
            <a:endParaRPr lang="ko-KR" altLang="en-US" sz="1200" dirty="0">
              <a:latin typeface="KoPub돋움체 Medium" panose="00000600000000000000" pitchFamily="2" charset="-127"/>
              <a:ea typeface="KoPub돋움체 Medium" panose="00000600000000000000" pitchFamily="2" charset="-127"/>
            </a:endParaRPr>
          </a:p>
        </p:txBody>
      </p:sp>
      <p:sp>
        <p:nvSpPr>
          <p:cNvPr id="105" name="TextBox 104">
            <a:extLst>
              <a:ext uri="{FF2B5EF4-FFF2-40B4-BE49-F238E27FC236}">
                <a16:creationId xmlns:a16="http://schemas.microsoft.com/office/drawing/2014/main" id="{63F9C35B-A202-42E5-B052-998E15F34C28}"/>
              </a:ext>
            </a:extLst>
          </p:cNvPr>
          <p:cNvSpPr txBox="1"/>
          <p:nvPr/>
        </p:nvSpPr>
        <p:spPr>
          <a:xfrm>
            <a:off x="1662117"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Design &amp; Features</a:t>
            </a:r>
            <a:endParaRPr lang="ko-KR" altLang="en-US" sz="1200" dirty="0">
              <a:latin typeface="KoPub돋움체 Medium" panose="00000600000000000000" pitchFamily="2" charset="-127"/>
              <a:ea typeface="KoPub돋움체 Medium" panose="00000600000000000000" pitchFamily="2" charset="-127"/>
            </a:endParaRPr>
          </a:p>
        </p:txBody>
      </p:sp>
      <p:sp>
        <p:nvSpPr>
          <p:cNvPr id="106" name="TextBox 105">
            <a:extLst>
              <a:ext uri="{FF2B5EF4-FFF2-40B4-BE49-F238E27FC236}">
                <a16:creationId xmlns:a16="http://schemas.microsoft.com/office/drawing/2014/main" id="{32861099-2E7C-4036-8B06-7E89D3229D9F}"/>
              </a:ext>
            </a:extLst>
          </p:cNvPr>
          <p:cNvSpPr txBox="1"/>
          <p:nvPr/>
        </p:nvSpPr>
        <p:spPr>
          <a:xfrm>
            <a:off x="3323814" y="769296"/>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js</a:t>
            </a:r>
            <a:endParaRPr lang="ko-KR" altLang="en-US" sz="1200" dirty="0">
              <a:latin typeface="KoPub돋움체 Medium" panose="00000600000000000000" pitchFamily="2" charset="-127"/>
              <a:ea typeface="KoPub돋움체 Medium" panose="00000600000000000000" pitchFamily="2" charset="-127"/>
            </a:endParaRPr>
          </a:p>
        </p:txBody>
      </p:sp>
      <p:sp>
        <p:nvSpPr>
          <p:cNvPr id="107" name="TextBox 106">
            <a:extLst>
              <a:ext uri="{FF2B5EF4-FFF2-40B4-BE49-F238E27FC236}">
                <a16:creationId xmlns:a16="http://schemas.microsoft.com/office/drawing/2014/main" id="{A34C6E5B-32BB-427C-9D7D-7E3361160323}"/>
              </a:ext>
            </a:extLst>
          </p:cNvPr>
          <p:cNvSpPr txBox="1"/>
          <p:nvPr/>
        </p:nvSpPr>
        <p:spPr>
          <a:xfrm>
            <a:off x="5108562" y="76285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css</a:t>
            </a:r>
            <a:endParaRPr lang="ko-KR" altLang="en-US" sz="1200" dirty="0">
              <a:latin typeface="KoPub돋움체 Medium" panose="00000600000000000000" pitchFamily="2" charset="-127"/>
              <a:ea typeface="KoPub돋움체 Medium" panose="00000600000000000000" pitchFamily="2" charset="-127"/>
            </a:endParaRPr>
          </a:p>
        </p:txBody>
      </p:sp>
      <p:sp>
        <p:nvSpPr>
          <p:cNvPr id="108" name="TextBox 107">
            <a:extLst>
              <a:ext uri="{FF2B5EF4-FFF2-40B4-BE49-F238E27FC236}">
                <a16:creationId xmlns:a16="http://schemas.microsoft.com/office/drawing/2014/main" id="{65D402A0-8162-496A-8CD0-7C84A9B8FB5B}"/>
              </a:ext>
            </a:extLst>
          </p:cNvPr>
          <p:cNvSpPr txBox="1"/>
          <p:nvPr/>
        </p:nvSpPr>
        <p:spPr>
          <a:xfrm>
            <a:off x="6936058" y="74633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html</a:t>
            </a:r>
            <a:endParaRPr lang="ko-KR" altLang="en-US" sz="1200" dirty="0">
              <a:latin typeface="KoPub돋움체 Medium" panose="00000600000000000000" pitchFamily="2" charset="-127"/>
              <a:ea typeface="KoPub돋움체 Medium" panose="00000600000000000000" pitchFamily="2" charset="-127"/>
            </a:endParaRPr>
          </a:p>
        </p:txBody>
      </p:sp>
      <p:sp>
        <p:nvSpPr>
          <p:cNvPr id="18" name="TextBox 17">
            <a:extLst>
              <a:ext uri="{FF2B5EF4-FFF2-40B4-BE49-F238E27FC236}">
                <a16:creationId xmlns:a16="http://schemas.microsoft.com/office/drawing/2014/main" id="{1EECF9DE-F532-46E6-AED4-7EF36C17840D}"/>
              </a:ext>
            </a:extLst>
          </p:cNvPr>
          <p:cNvSpPr txBox="1"/>
          <p:nvPr/>
        </p:nvSpPr>
        <p:spPr>
          <a:xfrm>
            <a:off x="4742485" y="1457930"/>
            <a:ext cx="2150825" cy="369332"/>
          </a:xfrm>
          <a:prstGeom prst="rect">
            <a:avLst/>
          </a:prstGeom>
          <a:noFill/>
        </p:spPr>
        <p:txBody>
          <a:bodyPr wrap="square" rtlCol="0">
            <a:spAutoFit/>
          </a:bodyPr>
          <a:lstStyle/>
          <a:p>
            <a:pPr algn="ctr"/>
            <a:r>
              <a:rPr lang="en-US" altLang="ko-KR" dirty="0">
                <a:solidFill>
                  <a:srgbClr val="64818D"/>
                </a:solidFill>
                <a:latin typeface="KoPub돋움체 Bold" panose="00000800000000000000" pitchFamily="2" charset="-127"/>
                <a:ea typeface="KoPub돋움체 Bold" panose="00000800000000000000" pitchFamily="2" charset="-127"/>
              </a:rPr>
              <a:t>CSS</a:t>
            </a:r>
            <a:endParaRPr lang="ko-KR" altLang="en-US" dirty="0">
              <a:solidFill>
                <a:srgbClr val="64818D"/>
              </a:solidFill>
              <a:latin typeface="KoPub돋움체 Bold" panose="00000800000000000000" pitchFamily="2" charset="-127"/>
              <a:ea typeface="KoPub돋움체 Bold" panose="00000800000000000000" pitchFamily="2" charset="-127"/>
            </a:endParaRPr>
          </a:p>
        </p:txBody>
      </p:sp>
      <p:sp>
        <p:nvSpPr>
          <p:cNvPr id="2" name="직사각형 1">
            <a:extLst>
              <a:ext uri="{FF2B5EF4-FFF2-40B4-BE49-F238E27FC236}">
                <a16:creationId xmlns:a16="http://schemas.microsoft.com/office/drawing/2014/main" id="{B9FB02C6-4941-4F58-AEAD-1287D7082396}"/>
              </a:ext>
            </a:extLst>
          </p:cNvPr>
          <p:cNvSpPr/>
          <p:nvPr/>
        </p:nvSpPr>
        <p:spPr>
          <a:xfrm>
            <a:off x="256199" y="2008867"/>
            <a:ext cx="8459821" cy="646331"/>
          </a:xfrm>
          <a:prstGeom prst="rect">
            <a:avLst/>
          </a:prstGeom>
        </p:spPr>
        <p:txBody>
          <a:bodyPr wrap="square">
            <a:spAutoFit/>
          </a:bodyPr>
          <a:lstStyle/>
          <a:p>
            <a:r>
              <a:rPr lang="ko-KR" altLang="en-US" dirty="0"/>
              <a:t> </a:t>
            </a:r>
            <a:r>
              <a:rPr lang="ko-KR" altLang="en-US" dirty="0" err="1"/>
              <a:t>background-image:linear-gradient</a:t>
            </a:r>
            <a:r>
              <a:rPr lang="ko-KR" altLang="en-US" dirty="0"/>
              <a:t>(</a:t>
            </a:r>
            <a:r>
              <a:rPr lang="ko-KR" altLang="en-US" dirty="0" err="1"/>
              <a:t>rgba</a:t>
            </a:r>
            <a:r>
              <a:rPr lang="ko-KR" altLang="en-US" dirty="0"/>
              <a:t>(0,0,0,0.8),</a:t>
            </a:r>
            <a:r>
              <a:rPr lang="ko-KR" altLang="en-US" dirty="0" err="1"/>
              <a:t>rgba</a:t>
            </a:r>
            <a:r>
              <a:rPr lang="ko-KR" altLang="en-US" dirty="0"/>
              <a:t>(0,0,0,0.8)),</a:t>
            </a:r>
            <a:r>
              <a:rPr lang="ko-KR" altLang="en-US" dirty="0" err="1"/>
              <a:t>url</a:t>
            </a:r>
            <a:r>
              <a:rPr lang="ko-KR" altLang="en-US" dirty="0"/>
              <a:t>(../</a:t>
            </a:r>
            <a:r>
              <a:rPr lang="ko-KR" altLang="en-US" dirty="0" err="1"/>
              <a:t>img</a:t>
            </a:r>
            <a:r>
              <a:rPr lang="ko-KR" altLang="en-US" dirty="0"/>
              <a:t>/</a:t>
            </a:r>
            <a:r>
              <a:rPr lang="ko-KR" altLang="en-US" dirty="0" err="1"/>
              <a:t>battleground_main.jpg</a:t>
            </a:r>
            <a:r>
              <a:rPr lang="ko-KR" altLang="en-US" dirty="0"/>
              <a:t>);</a:t>
            </a:r>
          </a:p>
        </p:txBody>
      </p:sp>
      <p:sp>
        <p:nvSpPr>
          <p:cNvPr id="14" name="직사각형 13">
            <a:extLst>
              <a:ext uri="{FF2B5EF4-FFF2-40B4-BE49-F238E27FC236}">
                <a16:creationId xmlns:a16="http://schemas.microsoft.com/office/drawing/2014/main" id="{5E060ED6-7AE8-4D6E-B7A2-45F321420826}"/>
              </a:ext>
            </a:extLst>
          </p:cNvPr>
          <p:cNvSpPr/>
          <p:nvPr/>
        </p:nvSpPr>
        <p:spPr>
          <a:xfrm>
            <a:off x="8087914" y="2283260"/>
            <a:ext cx="2839560" cy="369332"/>
          </a:xfrm>
          <a:prstGeom prst="rect">
            <a:avLst/>
          </a:prstGeom>
        </p:spPr>
        <p:txBody>
          <a:bodyPr wrap="none">
            <a:spAutoFit/>
          </a:bodyPr>
          <a:lstStyle/>
          <a:p>
            <a:r>
              <a:rPr lang="en-US" altLang="ko-KR" dirty="0">
                <a:solidFill>
                  <a:schemeClr val="accent6"/>
                </a:solidFill>
              </a:rPr>
              <a:t>Transparency is set to 0.8</a:t>
            </a:r>
            <a:endParaRPr lang="ko-KR" altLang="en-US" dirty="0">
              <a:solidFill>
                <a:schemeClr val="accent6"/>
              </a:solidFill>
            </a:endParaRPr>
          </a:p>
        </p:txBody>
      </p:sp>
      <p:sp>
        <p:nvSpPr>
          <p:cNvPr id="16" name="직사각형 15">
            <a:extLst>
              <a:ext uri="{FF2B5EF4-FFF2-40B4-BE49-F238E27FC236}">
                <a16:creationId xmlns:a16="http://schemas.microsoft.com/office/drawing/2014/main" id="{E6D032B5-7C7A-43F1-84E4-1C8CEE782643}"/>
              </a:ext>
            </a:extLst>
          </p:cNvPr>
          <p:cNvSpPr/>
          <p:nvPr/>
        </p:nvSpPr>
        <p:spPr>
          <a:xfrm>
            <a:off x="327719" y="3105231"/>
            <a:ext cx="7083437" cy="1477328"/>
          </a:xfrm>
          <a:prstGeom prst="rect">
            <a:avLst/>
          </a:prstGeom>
        </p:spPr>
        <p:txBody>
          <a:bodyPr wrap="square">
            <a:spAutoFit/>
          </a:bodyPr>
          <a:lstStyle/>
          <a:p>
            <a:pPr marL="285750" indent="-285750">
              <a:buFont typeface="Arial" panose="020B0604020202020204" pitchFamily="34" charset="0"/>
              <a:buChar char="•"/>
            </a:pPr>
            <a:r>
              <a:rPr lang="en-US" altLang="ko-KR" dirty="0"/>
              <a:t>ul is floats</a:t>
            </a:r>
          </a:p>
          <a:p>
            <a:pPr marL="285750" indent="-285750">
              <a:buFont typeface="Arial" panose="020B0604020202020204" pitchFamily="34" charset="0"/>
              <a:buChar char="•"/>
            </a:pPr>
            <a:r>
              <a:rPr lang="en-US" altLang="ko-KR" dirty="0"/>
              <a:t>li inside ul is inline-block</a:t>
            </a:r>
          </a:p>
          <a:p>
            <a:pPr marL="285750" indent="-285750">
              <a:buFont typeface="Arial" panose="020B0604020202020204" pitchFamily="34" charset="0"/>
              <a:buChar char="•"/>
            </a:pPr>
            <a:r>
              <a:rPr lang="en-US" altLang="ko-KR" dirty="0"/>
              <a:t>li inside ul has no decoration+ and transition is on to make effect</a:t>
            </a:r>
          </a:p>
          <a:p>
            <a:pPr marL="285750" indent="-285750">
              <a:buFont typeface="Arial" panose="020B0604020202020204" pitchFamily="34" charset="0"/>
              <a:buChar char="•"/>
            </a:pPr>
            <a:r>
              <a:rPr lang="en-US" altLang="ko-KR" dirty="0"/>
              <a:t>When hovers or is in active the color changes to #</a:t>
            </a:r>
            <a:r>
              <a:rPr lang="en-US" altLang="ko-KR" dirty="0" err="1"/>
              <a:t>fff</a:t>
            </a:r>
            <a:r>
              <a:rPr lang="ko-KR" altLang="en-US" dirty="0"/>
              <a:t> </a:t>
            </a:r>
            <a:r>
              <a:rPr lang="en-US" altLang="ko-KR" dirty="0"/>
              <a:t> </a:t>
            </a:r>
            <a:endParaRPr lang="ko-KR" altLang="en-US" dirty="0"/>
          </a:p>
        </p:txBody>
      </p:sp>
      <p:pic>
        <p:nvPicPr>
          <p:cNvPr id="5" name="그림 4">
            <a:extLst>
              <a:ext uri="{FF2B5EF4-FFF2-40B4-BE49-F238E27FC236}">
                <a16:creationId xmlns:a16="http://schemas.microsoft.com/office/drawing/2014/main" id="{B01C5B0F-A019-462A-8978-B24C57C02183}"/>
              </a:ext>
            </a:extLst>
          </p:cNvPr>
          <p:cNvPicPr>
            <a:picLocks noChangeAspect="1"/>
          </p:cNvPicPr>
          <p:nvPr/>
        </p:nvPicPr>
        <p:blipFill>
          <a:blip r:embed="rId2"/>
          <a:stretch>
            <a:fillRect/>
          </a:stretch>
        </p:blipFill>
        <p:spPr>
          <a:xfrm>
            <a:off x="6978806" y="3548410"/>
            <a:ext cx="5057775" cy="714375"/>
          </a:xfrm>
          <a:prstGeom prst="rect">
            <a:avLst/>
          </a:prstGeom>
        </p:spPr>
      </p:pic>
      <p:sp>
        <p:nvSpPr>
          <p:cNvPr id="20" name="직사각형 19">
            <a:extLst>
              <a:ext uri="{FF2B5EF4-FFF2-40B4-BE49-F238E27FC236}">
                <a16:creationId xmlns:a16="http://schemas.microsoft.com/office/drawing/2014/main" id="{B67EF686-84A5-403C-B8A2-FE5D8D19EDC7}"/>
              </a:ext>
            </a:extLst>
          </p:cNvPr>
          <p:cNvSpPr/>
          <p:nvPr/>
        </p:nvSpPr>
        <p:spPr>
          <a:xfrm>
            <a:off x="327719" y="4782993"/>
            <a:ext cx="7083437" cy="646331"/>
          </a:xfrm>
          <a:prstGeom prst="rect">
            <a:avLst/>
          </a:prstGeom>
        </p:spPr>
        <p:txBody>
          <a:bodyPr wrap="square">
            <a:spAutoFit/>
          </a:bodyPr>
          <a:lstStyle/>
          <a:p>
            <a:pPr marL="285750" indent="-285750">
              <a:buFont typeface="Arial" panose="020B0604020202020204" pitchFamily="34" charset="0"/>
              <a:buChar char="•"/>
            </a:pPr>
            <a:r>
              <a:rPr lang="en-US" altLang="ko-KR" dirty="0"/>
              <a:t>To make the image in center, put the &lt;</a:t>
            </a:r>
            <a:r>
              <a:rPr lang="en-US" altLang="ko-KR" dirty="0" err="1"/>
              <a:t>img</a:t>
            </a:r>
            <a:r>
              <a:rPr lang="en-US" altLang="ko-KR" dirty="0"/>
              <a:t>&gt;tag in between text tag that has text-align: center.</a:t>
            </a:r>
            <a:endParaRPr lang="ko-KR" altLang="en-US" dirty="0"/>
          </a:p>
        </p:txBody>
      </p:sp>
      <p:pic>
        <p:nvPicPr>
          <p:cNvPr id="6" name="그림 5">
            <a:extLst>
              <a:ext uri="{FF2B5EF4-FFF2-40B4-BE49-F238E27FC236}">
                <a16:creationId xmlns:a16="http://schemas.microsoft.com/office/drawing/2014/main" id="{8E14224E-20E7-46EA-9D50-A46E35256B15}"/>
              </a:ext>
            </a:extLst>
          </p:cNvPr>
          <p:cNvPicPr>
            <a:picLocks noChangeAspect="1"/>
          </p:cNvPicPr>
          <p:nvPr/>
        </p:nvPicPr>
        <p:blipFill>
          <a:blip r:embed="rId3"/>
          <a:stretch>
            <a:fillRect/>
          </a:stretch>
        </p:blipFill>
        <p:spPr>
          <a:xfrm>
            <a:off x="6978806" y="4566828"/>
            <a:ext cx="5065175" cy="1967698"/>
          </a:xfrm>
          <a:prstGeom prst="rect">
            <a:avLst/>
          </a:prstGeom>
        </p:spPr>
      </p:pic>
    </p:spTree>
    <p:extLst>
      <p:ext uri="{BB962C8B-B14F-4D97-AF65-F5344CB8AC3E}">
        <p14:creationId xmlns:p14="http://schemas.microsoft.com/office/powerpoint/2010/main" val="7660826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1" y="0"/>
            <a:ext cx="1786070" cy="6858000"/>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TextBox 24"/>
          <p:cNvSpPr txBox="1"/>
          <p:nvPr/>
        </p:nvSpPr>
        <p:spPr>
          <a:xfrm>
            <a:off x="2022080" y="1956009"/>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03</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26" name="TextBox 25"/>
          <p:cNvSpPr txBox="1"/>
          <p:nvPr/>
        </p:nvSpPr>
        <p:spPr>
          <a:xfrm>
            <a:off x="2695855" y="1956009"/>
            <a:ext cx="2694533" cy="523220"/>
          </a:xfrm>
          <a:prstGeom prst="rect">
            <a:avLst/>
          </a:prstGeom>
          <a:noFill/>
        </p:spPr>
        <p:txBody>
          <a:bodyPr wrap="square" rtlCol="0">
            <a:spAutoFit/>
          </a:bodyPr>
          <a:lstStyle/>
          <a:p>
            <a:r>
              <a:rPr lang="en-US" altLang="ko-KR" sz="2800" dirty="0" err="1">
                <a:latin typeface="KoPub돋움체 Bold" panose="00000800000000000000" pitchFamily="2" charset="-127"/>
                <a:ea typeface="KoPub돋움체 Bold" panose="00000800000000000000" pitchFamily="2" charset="-127"/>
              </a:rPr>
              <a:t>Starcraft</a:t>
            </a:r>
            <a:endParaRPr lang="ko-KR" altLang="en-US" sz="2800" dirty="0">
              <a:latin typeface="KoPub돋움체 Bold" panose="00000800000000000000" pitchFamily="2" charset="-127"/>
              <a:ea typeface="KoPub돋움체 Bold" panose="00000800000000000000" pitchFamily="2" charset="-127"/>
            </a:endParaRPr>
          </a:p>
        </p:txBody>
      </p:sp>
      <p:sp>
        <p:nvSpPr>
          <p:cNvPr id="27" name="TextBox 26"/>
          <p:cNvSpPr txBox="1"/>
          <p:nvPr/>
        </p:nvSpPr>
        <p:spPr>
          <a:xfrm>
            <a:off x="2713266" y="2479229"/>
            <a:ext cx="2392125"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About the </a:t>
            </a:r>
            <a:r>
              <a:rPr lang="en-US" altLang="ko-KR" sz="1200" dirty="0" err="1">
                <a:latin typeface="KoPub돋움체 Medium" panose="00000600000000000000" pitchFamily="2" charset="-127"/>
                <a:ea typeface="KoPub돋움체 Medium" panose="00000600000000000000" pitchFamily="2" charset="-127"/>
              </a:rPr>
              <a:t>Starcraft</a:t>
            </a:r>
            <a:r>
              <a:rPr lang="en-US" altLang="ko-KR" sz="1200" dirty="0">
                <a:latin typeface="KoPub돋움체 Medium" panose="00000600000000000000" pitchFamily="2" charset="-127"/>
                <a:ea typeface="KoPub돋움체 Medium" panose="00000600000000000000" pitchFamily="2" charset="-127"/>
              </a:rPr>
              <a:t> Website</a:t>
            </a:r>
          </a:p>
        </p:txBody>
      </p:sp>
      <p:sp>
        <p:nvSpPr>
          <p:cNvPr id="28" name="TextBox 27"/>
          <p:cNvSpPr txBox="1"/>
          <p:nvPr/>
        </p:nvSpPr>
        <p:spPr>
          <a:xfrm>
            <a:off x="2713267" y="2787006"/>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Website Design</a:t>
            </a:r>
            <a:endParaRPr lang="ko-KR" altLang="en-US" sz="1200" dirty="0">
              <a:latin typeface="KoPub돋움체 Medium" panose="00000600000000000000" pitchFamily="2" charset="-127"/>
              <a:ea typeface="KoPub돋움체 Medium" panose="00000600000000000000" pitchFamily="2" charset="-127"/>
            </a:endParaRPr>
          </a:p>
        </p:txBody>
      </p:sp>
      <p:sp>
        <p:nvSpPr>
          <p:cNvPr id="29" name="TextBox 28"/>
          <p:cNvSpPr txBox="1"/>
          <p:nvPr/>
        </p:nvSpPr>
        <p:spPr>
          <a:xfrm>
            <a:off x="2713266" y="3094783"/>
            <a:ext cx="1919681"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Code</a:t>
            </a:r>
            <a:endParaRPr lang="ko-KR" altLang="en-US" sz="1200" dirty="0">
              <a:latin typeface="KoPub돋움체 Medium" panose="00000600000000000000" pitchFamily="2" charset="-127"/>
              <a:ea typeface="KoPub돋움체 Medium" panose="00000600000000000000" pitchFamily="2" charset="-127"/>
            </a:endParaRPr>
          </a:p>
        </p:txBody>
      </p:sp>
      <p:sp>
        <p:nvSpPr>
          <p:cNvPr id="30" name="직사각형 29"/>
          <p:cNvSpPr/>
          <p:nvPr/>
        </p:nvSpPr>
        <p:spPr>
          <a:xfrm>
            <a:off x="2610186" y="2063795"/>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1" name="Group 4"/>
          <p:cNvGrpSpPr>
            <a:grpSpLocks noChangeAspect="1"/>
          </p:cNvGrpSpPr>
          <p:nvPr/>
        </p:nvGrpSpPr>
        <p:grpSpPr bwMode="auto">
          <a:xfrm rot="20629952">
            <a:off x="11440398" y="6232475"/>
            <a:ext cx="479425" cy="492125"/>
            <a:chOff x="1401" y="818"/>
            <a:chExt cx="302" cy="310"/>
          </a:xfrm>
          <a:solidFill>
            <a:srgbClr val="97B8BF"/>
          </a:solidFill>
        </p:grpSpPr>
        <p:sp>
          <p:nvSpPr>
            <p:cNvPr id="32"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3"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4"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cxnSp>
        <p:nvCxnSpPr>
          <p:cNvPr id="36" name="직선 연결선 35"/>
          <p:cNvCxnSpPr/>
          <p:nvPr/>
        </p:nvCxnSpPr>
        <p:spPr>
          <a:xfrm>
            <a:off x="11616565" y="0"/>
            <a:ext cx="0" cy="6369098"/>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cxnSp>
        <p:nvCxnSpPr>
          <p:cNvPr id="38" name="직선 연결선 37"/>
          <p:cNvCxnSpPr/>
          <p:nvPr/>
        </p:nvCxnSpPr>
        <p:spPr>
          <a:xfrm>
            <a:off x="12007326" y="0"/>
            <a:ext cx="0" cy="6858000"/>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189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TextBox 44"/>
          <p:cNvSpPr txBox="1"/>
          <p:nvPr/>
        </p:nvSpPr>
        <p:spPr>
          <a:xfrm>
            <a:off x="256199" y="184187"/>
            <a:ext cx="673776" cy="954107"/>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03</a:t>
            </a:r>
          </a:p>
          <a:p>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46" name="TextBox 45"/>
          <p:cNvSpPr txBox="1"/>
          <p:nvPr/>
        </p:nvSpPr>
        <p:spPr>
          <a:xfrm>
            <a:off x="929974" y="184187"/>
            <a:ext cx="2694533" cy="523220"/>
          </a:xfrm>
          <a:prstGeom prst="rect">
            <a:avLst/>
          </a:prstGeom>
          <a:noFill/>
        </p:spPr>
        <p:txBody>
          <a:bodyPr wrap="square" rtlCol="0">
            <a:spAutoFit/>
          </a:bodyPr>
          <a:lstStyle/>
          <a:p>
            <a:r>
              <a:rPr lang="en-US" altLang="ko-KR" sz="2800" dirty="0" err="1">
                <a:latin typeface="KoPub돋움체 Bold" panose="00000800000000000000" pitchFamily="2" charset="-127"/>
                <a:ea typeface="KoPub돋움체 Bold" panose="00000800000000000000" pitchFamily="2" charset="-127"/>
              </a:rPr>
              <a:t>Starcraft</a:t>
            </a:r>
            <a:endParaRPr lang="ko-KR" altLang="en-US" sz="2800" dirty="0">
              <a:latin typeface="KoPub돋움체 Bold" panose="00000800000000000000" pitchFamily="2" charset="-127"/>
              <a:ea typeface="KoPub돋움체 Bold" panose="00000800000000000000" pitchFamily="2" charset="-127"/>
            </a:endParaRPr>
          </a:p>
        </p:txBody>
      </p:sp>
      <p:sp>
        <p:nvSpPr>
          <p:cNvPr id="47" name="TextBox 46"/>
          <p:cNvSpPr txBox="1"/>
          <p:nvPr/>
        </p:nvSpPr>
        <p:spPr>
          <a:xfrm>
            <a:off x="327718" y="769680"/>
            <a:ext cx="2486411"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About the </a:t>
            </a:r>
            <a:r>
              <a:rPr lang="en-US" altLang="ko-KR" sz="1200" dirty="0" err="1">
                <a:latin typeface="KoPub돋움체 Medium" panose="00000600000000000000" pitchFamily="2" charset="-127"/>
                <a:ea typeface="KoPub돋움체 Medium" panose="00000600000000000000" pitchFamily="2" charset="-127"/>
              </a:rPr>
              <a:t>Starcraft</a:t>
            </a:r>
            <a:r>
              <a:rPr lang="en-US" altLang="ko-KR" sz="1200" dirty="0">
                <a:latin typeface="KoPub돋움체 Medium" panose="00000600000000000000" pitchFamily="2" charset="-127"/>
                <a:ea typeface="KoPub돋움체 Medium" panose="00000600000000000000" pitchFamily="2" charset="-127"/>
              </a:rPr>
              <a:t> Website</a:t>
            </a:r>
          </a:p>
        </p:txBody>
      </p:sp>
      <p:sp>
        <p:nvSpPr>
          <p:cNvPr id="74" name="직사각형 73"/>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50" name="그룹 49"/>
          <p:cNvGrpSpPr/>
          <p:nvPr/>
        </p:nvGrpSpPr>
        <p:grpSpPr>
          <a:xfrm>
            <a:off x="1239139" y="1862987"/>
            <a:ext cx="2162086" cy="2897024"/>
            <a:chOff x="1786071" y="1999716"/>
            <a:chExt cx="2162086" cy="2897024"/>
          </a:xfrm>
        </p:grpSpPr>
        <p:sp>
          <p:nvSpPr>
            <p:cNvPr id="51" name="모서리가 둥근 직사각형 50"/>
            <p:cNvSpPr/>
            <p:nvPr/>
          </p:nvSpPr>
          <p:spPr>
            <a:xfrm>
              <a:off x="1786071" y="1999716"/>
              <a:ext cx="2162086" cy="2879934"/>
            </a:xfrm>
            <a:prstGeom prst="roundRect">
              <a:avLst>
                <a:gd name="adj" fmla="val 50000"/>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모서리가 둥근 직사각형 51"/>
            <p:cNvSpPr/>
            <p:nvPr/>
          </p:nvSpPr>
          <p:spPr>
            <a:xfrm>
              <a:off x="1786071" y="3435409"/>
              <a:ext cx="2162086" cy="1461331"/>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3" name="그룹 52"/>
          <p:cNvGrpSpPr/>
          <p:nvPr/>
        </p:nvGrpSpPr>
        <p:grpSpPr>
          <a:xfrm>
            <a:off x="3751603" y="1862987"/>
            <a:ext cx="2162086" cy="2897024"/>
            <a:chOff x="4300345" y="1999716"/>
            <a:chExt cx="2162086" cy="2897024"/>
          </a:xfrm>
        </p:grpSpPr>
        <p:sp>
          <p:nvSpPr>
            <p:cNvPr id="54" name="모서리가 둥근 직사각형 53"/>
            <p:cNvSpPr/>
            <p:nvPr/>
          </p:nvSpPr>
          <p:spPr>
            <a:xfrm>
              <a:off x="4300345" y="1999716"/>
              <a:ext cx="2162086" cy="2879934"/>
            </a:xfrm>
            <a:prstGeom prst="roundRect">
              <a:avLst>
                <a:gd name="adj" fmla="val 50000"/>
              </a:avLst>
            </a:prstGeom>
            <a:solidFill>
              <a:srgbClr val="97B8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모서리가 둥근 직사각형 54"/>
            <p:cNvSpPr/>
            <p:nvPr/>
          </p:nvSpPr>
          <p:spPr>
            <a:xfrm>
              <a:off x="4300345" y="3435409"/>
              <a:ext cx="2162086" cy="1461331"/>
            </a:xfrm>
            <a:prstGeom prst="roundRect">
              <a:avLst/>
            </a:prstGeom>
            <a:solidFill>
              <a:srgbClr val="97B8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6" name="그룹 55"/>
          <p:cNvGrpSpPr/>
          <p:nvPr/>
        </p:nvGrpSpPr>
        <p:grpSpPr>
          <a:xfrm>
            <a:off x="6264067" y="1862987"/>
            <a:ext cx="2162086" cy="2897024"/>
            <a:chOff x="1786071" y="1999716"/>
            <a:chExt cx="2162086" cy="2897024"/>
          </a:xfrm>
        </p:grpSpPr>
        <p:sp>
          <p:nvSpPr>
            <p:cNvPr id="57" name="모서리가 둥근 직사각형 56"/>
            <p:cNvSpPr/>
            <p:nvPr/>
          </p:nvSpPr>
          <p:spPr>
            <a:xfrm>
              <a:off x="1786071" y="1999716"/>
              <a:ext cx="2162086" cy="2879934"/>
            </a:xfrm>
            <a:prstGeom prst="roundRect">
              <a:avLst>
                <a:gd name="adj" fmla="val 50000"/>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모서리가 둥근 직사각형 57"/>
            <p:cNvSpPr/>
            <p:nvPr/>
          </p:nvSpPr>
          <p:spPr>
            <a:xfrm>
              <a:off x="1786071" y="3435409"/>
              <a:ext cx="2162086" cy="1461331"/>
            </a:xfrm>
            <a:prstGeom prst="round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9" name="그룹 58"/>
          <p:cNvGrpSpPr/>
          <p:nvPr/>
        </p:nvGrpSpPr>
        <p:grpSpPr>
          <a:xfrm>
            <a:off x="8776530" y="1862987"/>
            <a:ext cx="2162086" cy="2897024"/>
            <a:chOff x="1786071" y="1999716"/>
            <a:chExt cx="2162086" cy="2897024"/>
          </a:xfrm>
        </p:grpSpPr>
        <p:sp>
          <p:nvSpPr>
            <p:cNvPr id="60" name="모서리가 둥근 직사각형 59"/>
            <p:cNvSpPr/>
            <p:nvPr/>
          </p:nvSpPr>
          <p:spPr>
            <a:xfrm>
              <a:off x="1786071" y="1999716"/>
              <a:ext cx="2162086" cy="2879934"/>
            </a:xfrm>
            <a:prstGeom prst="roundRect">
              <a:avLst>
                <a:gd name="adj" fmla="val 50000"/>
              </a:avLst>
            </a:prstGeom>
            <a:solidFill>
              <a:srgbClr val="D8E3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모서리가 둥근 직사각형 60"/>
            <p:cNvSpPr/>
            <p:nvPr/>
          </p:nvSpPr>
          <p:spPr>
            <a:xfrm>
              <a:off x="1786071" y="3435409"/>
              <a:ext cx="2162086" cy="1461331"/>
            </a:xfrm>
            <a:prstGeom prst="roundRect">
              <a:avLst/>
            </a:prstGeom>
            <a:solidFill>
              <a:srgbClr val="D8E3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62" name="타원 61"/>
          <p:cNvSpPr/>
          <p:nvPr/>
        </p:nvSpPr>
        <p:spPr>
          <a:xfrm>
            <a:off x="1392963" y="1969811"/>
            <a:ext cx="1854437" cy="18544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타원 62"/>
          <p:cNvSpPr/>
          <p:nvPr/>
        </p:nvSpPr>
        <p:spPr>
          <a:xfrm>
            <a:off x="3905427" y="1969811"/>
            <a:ext cx="1854437" cy="18544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타원 63"/>
          <p:cNvSpPr/>
          <p:nvPr/>
        </p:nvSpPr>
        <p:spPr>
          <a:xfrm>
            <a:off x="6417891" y="1969811"/>
            <a:ext cx="1854437" cy="18544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타원 64"/>
          <p:cNvSpPr/>
          <p:nvPr/>
        </p:nvSpPr>
        <p:spPr>
          <a:xfrm>
            <a:off x="8930354" y="1969811"/>
            <a:ext cx="1854437" cy="18544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TextBox 65"/>
          <p:cNvSpPr txBox="1"/>
          <p:nvPr/>
        </p:nvSpPr>
        <p:spPr>
          <a:xfrm>
            <a:off x="1768979" y="2050994"/>
            <a:ext cx="1136591" cy="1569660"/>
          </a:xfrm>
          <a:prstGeom prst="rect">
            <a:avLst/>
          </a:prstGeom>
          <a:noFill/>
        </p:spPr>
        <p:txBody>
          <a:bodyPr wrap="square" rtlCol="0">
            <a:spAutoFit/>
          </a:bodyPr>
          <a:lstStyle/>
          <a:p>
            <a:pPr algn="ctr"/>
            <a:r>
              <a:rPr lang="en-US" altLang="ko-KR" sz="9600" dirty="0">
                <a:solidFill>
                  <a:srgbClr val="64818D"/>
                </a:solidFill>
                <a:latin typeface="KoPub돋움체 Bold" panose="00000800000000000000" pitchFamily="2" charset="-127"/>
                <a:ea typeface="KoPub돋움체 Bold" panose="00000800000000000000" pitchFamily="2" charset="-127"/>
              </a:rPr>
              <a:t>1</a:t>
            </a:r>
            <a:endParaRPr lang="ko-KR" altLang="en-US" sz="9600" dirty="0">
              <a:solidFill>
                <a:srgbClr val="64818D"/>
              </a:solidFill>
              <a:latin typeface="KoPub돋움체 Bold" panose="00000800000000000000" pitchFamily="2" charset="-127"/>
              <a:ea typeface="KoPub돋움체 Bold" panose="00000800000000000000" pitchFamily="2" charset="-127"/>
            </a:endParaRPr>
          </a:p>
        </p:txBody>
      </p:sp>
      <p:sp>
        <p:nvSpPr>
          <p:cNvPr id="67" name="TextBox 66"/>
          <p:cNvSpPr txBox="1"/>
          <p:nvPr/>
        </p:nvSpPr>
        <p:spPr>
          <a:xfrm>
            <a:off x="4264349" y="2050994"/>
            <a:ext cx="1136591" cy="1569660"/>
          </a:xfrm>
          <a:prstGeom prst="rect">
            <a:avLst/>
          </a:prstGeom>
          <a:noFill/>
        </p:spPr>
        <p:txBody>
          <a:bodyPr wrap="square" rtlCol="0">
            <a:spAutoFit/>
          </a:bodyPr>
          <a:lstStyle/>
          <a:p>
            <a:pPr algn="ctr"/>
            <a:r>
              <a:rPr lang="en-US" altLang="ko-KR" sz="9600" dirty="0">
                <a:solidFill>
                  <a:srgbClr val="97B8BF"/>
                </a:solidFill>
                <a:latin typeface="KoPub돋움체 Bold" panose="00000800000000000000" pitchFamily="2" charset="-127"/>
                <a:ea typeface="KoPub돋움체 Bold" panose="00000800000000000000" pitchFamily="2" charset="-127"/>
              </a:rPr>
              <a:t>2</a:t>
            </a:r>
            <a:endParaRPr lang="ko-KR" altLang="en-US" sz="9600" dirty="0">
              <a:solidFill>
                <a:srgbClr val="97B8BF"/>
              </a:solidFill>
              <a:latin typeface="KoPub돋움체 Bold" panose="00000800000000000000" pitchFamily="2" charset="-127"/>
              <a:ea typeface="KoPub돋움체 Bold" panose="00000800000000000000" pitchFamily="2" charset="-127"/>
            </a:endParaRPr>
          </a:p>
        </p:txBody>
      </p:sp>
      <p:sp>
        <p:nvSpPr>
          <p:cNvPr id="68" name="TextBox 67"/>
          <p:cNvSpPr txBox="1"/>
          <p:nvPr/>
        </p:nvSpPr>
        <p:spPr>
          <a:xfrm>
            <a:off x="6776813" y="2050994"/>
            <a:ext cx="1136591" cy="1569660"/>
          </a:xfrm>
          <a:prstGeom prst="rect">
            <a:avLst/>
          </a:prstGeom>
          <a:noFill/>
        </p:spPr>
        <p:txBody>
          <a:bodyPr wrap="square" rtlCol="0">
            <a:spAutoFit/>
          </a:bodyPr>
          <a:lstStyle/>
          <a:p>
            <a:pPr algn="ctr"/>
            <a:r>
              <a:rPr lang="en-US" altLang="ko-KR" sz="9600" dirty="0">
                <a:solidFill>
                  <a:srgbClr val="B7CFCE"/>
                </a:solidFill>
                <a:latin typeface="KoPub돋움체 Bold" panose="00000800000000000000" pitchFamily="2" charset="-127"/>
                <a:ea typeface="KoPub돋움체 Bold" panose="00000800000000000000" pitchFamily="2" charset="-127"/>
              </a:rPr>
              <a:t>3</a:t>
            </a:r>
            <a:endParaRPr lang="ko-KR" altLang="en-US" sz="9600" dirty="0">
              <a:solidFill>
                <a:srgbClr val="B7CFCE"/>
              </a:solidFill>
              <a:latin typeface="KoPub돋움체 Bold" panose="00000800000000000000" pitchFamily="2" charset="-127"/>
              <a:ea typeface="KoPub돋움체 Bold" panose="00000800000000000000" pitchFamily="2" charset="-127"/>
            </a:endParaRPr>
          </a:p>
        </p:txBody>
      </p:sp>
      <p:sp>
        <p:nvSpPr>
          <p:cNvPr id="69" name="TextBox 68"/>
          <p:cNvSpPr txBox="1"/>
          <p:nvPr/>
        </p:nvSpPr>
        <p:spPr>
          <a:xfrm>
            <a:off x="9289276" y="2050994"/>
            <a:ext cx="1136591" cy="1569660"/>
          </a:xfrm>
          <a:prstGeom prst="rect">
            <a:avLst/>
          </a:prstGeom>
          <a:noFill/>
        </p:spPr>
        <p:txBody>
          <a:bodyPr wrap="square" rtlCol="0">
            <a:spAutoFit/>
          </a:bodyPr>
          <a:lstStyle/>
          <a:p>
            <a:pPr algn="ctr"/>
            <a:r>
              <a:rPr lang="en-US" altLang="ko-KR" sz="9600" dirty="0">
                <a:solidFill>
                  <a:srgbClr val="D8E3E5"/>
                </a:solidFill>
                <a:latin typeface="KoPub돋움체 Bold" panose="00000800000000000000" pitchFamily="2" charset="-127"/>
                <a:ea typeface="KoPub돋움체 Bold" panose="00000800000000000000" pitchFamily="2" charset="-127"/>
              </a:rPr>
              <a:t>4</a:t>
            </a:r>
            <a:endParaRPr lang="ko-KR" altLang="en-US" sz="9600" dirty="0">
              <a:solidFill>
                <a:srgbClr val="D8E3E5"/>
              </a:solidFill>
              <a:latin typeface="KoPub돋움체 Bold" panose="00000800000000000000" pitchFamily="2" charset="-127"/>
              <a:ea typeface="KoPub돋움체 Bold" panose="00000800000000000000" pitchFamily="2" charset="-127"/>
            </a:endParaRPr>
          </a:p>
        </p:txBody>
      </p:sp>
      <p:sp>
        <p:nvSpPr>
          <p:cNvPr id="70" name="TextBox 69"/>
          <p:cNvSpPr txBox="1"/>
          <p:nvPr/>
        </p:nvSpPr>
        <p:spPr>
          <a:xfrm>
            <a:off x="1244720" y="4075897"/>
            <a:ext cx="2150923" cy="276999"/>
          </a:xfrm>
          <a:prstGeom prst="rect">
            <a:avLst/>
          </a:prstGeom>
          <a:noFill/>
        </p:spPr>
        <p:txBody>
          <a:bodyPr wrap="square" rtlCol="0">
            <a:spAutoFit/>
          </a:bodyPr>
          <a:lstStyle/>
          <a:p>
            <a:pPr algn="ctr"/>
            <a:r>
              <a:rPr lang="en-US" altLang="ko-KR" sz="1200" b="1" dirty="0">
                <a:solidFill>
                  <a:srgbClr val="222222"/>
                </a:solidFill>
                <a:latin typeface="KoPub돋움체 Medium" panose="00000600000000000000" pitchFamily="2" charset="-127"/>
                <a:ea typeface="KoPub돋움체 Medium" panose="00000600000000000000" pitchFamily="2" charset="-127"/>
              </a:rPr>
              <a:t>Introduction of </a:t>
            </a:r>
            <a:r>
              <a:rPr lang="en-US" altLang="ko-KR" sz="1200" b="1" dirty="0" err="1">
                <a:solidFill>
                  <a:srgbClr val="222222"/>
                </a:solidFill>
                <a:latin typeface="KoPub돋움체 Medium" panose="00000600000000000000" pitchFamily="2" charset="-127"/>
                <a:ea typeface="KoPub돋움체 Medium" panose="00000600000000000000" pitchFamily="2" charset="-127"/>
              </a:rPr>
              <a:t>Starcraft</a:t>
            </a:r>
            <a:endParaRPr lang="ko-KR" altLang="en-US" sz="1200" b="1" dirty="0">
              <a:solidFill>
                <a:srgbClr val="222222"/>
              </a:solidFill>
              <a:latin typeface="KoPub돋움체 Medium" panose="00000600000000000000" pitchFamily="2" charset="-127"/>
              <a:ea typeface="KoPub돋움체 Medium" panose="00000600000000000000" pitchFamily="2" charset="-127"/>
            </a:endParaRPr>
          </a:p>
        </p:txBody>
      </p:sp>
      <p:sp>
        <p:nvSpPr>
          <p:cNvPr id="71" name="TextBox 70"/>
          <p:cNvSpPr txBox="1"/>
          <p:nvPr/>
        </p:nvSpPr>
        <p:spPr>
          <a:xfrm>
            <a:off x="8782110" y="4075897"/>
            <a:ext cx="2150923" cy="276999"/>
          </a:xfrm>
          <a:prstGeom prst="rect">
            <a:avLst/>
          </a:prstGeom>
          <a:noFill/>
        </p:spPr>
        <p:txBody>
          <a:bodyPr wrap="square" rtlCol="0">
            <a:spAutoFit/>
          </a:bodyPr>
          <a:lstStyle/>
          <a:p>
            <a:pPr algn="ctr"/>
            <a:r>
              <a:rPr lang="en-US" altLang="ko-KR" sz="1200" b="1" dirty="0">
                <a:solidFill>
                  <a:srgbClr val="222222"/>
                </a:solidFill>
                <a:latin typeface="KoPub돋움체 Medium" panose="00000600000000000000" pitchFamily="2" charset="-127"/>
                <a:ea typeface="KoPub돋움체 Medium" panose="00000600000000000000" pitchFamily="2" charset="-127"/>
              </a:rPr>
              <a:t>Video &amp; Screenshot</a:t>
            </a:r>
            <a:endParaRPr lang="ko-KR" altLang="en-US" sz="1200" b="1" dirty="0">
              <a:solidFill>
                <a:srgbClr val="222222"/>
              </a:solidFill>
              <a:latin typeface="KoPub돋움체 Medium" panose="00000600000000000000" pitchFamily="2" charset="-127"/>
              <a:ea typeface="KoPub돋움체 Medium" panose="00000600000000000000" pitchFamily="2" charset="-127"/>
            </a:endParaRPr>
          </a:p>
        </p:txBody>
      </p:sp>
      <p:sp>
        <p:nvSpPr>
          <p:cNvPr id="72" name="TextBox 71"/>
          <p:cNvSpPr txBox="1"/>
          <p:nvPr/>
        </p:nvSpPr>
        <p:spPr>
          <a:xfrm>
            <a:off x="6302704" y="4075897"/>
            <a:ext cx="2150923" cy="276999"/>
          </a:xfrm>
          <a:prstGeom prst="rect">
            <a:avLst/>
          </a:prstGeom>
          <a:noFill/>
        </p:spPr>
        <p:txBody>
          <a:bodyPr wrap="square" rtlCol="0">
            <a:spAutoFit/>
          </a:bodyPr>
          <a:lstStyle/>
          <a:p>
            <a:pPr algn="ctr"/>
            <a:r>
              <a:rPr lang="en-US" altLang="ko-KR" sz="1200" b="1" dirty="0">
                <a:solidFill>
                  <a:srgbClr val="222222"/>
                </a:solidFill>
                <a:latin typeface="KoPub돋움체 Medium" panose="00000600000000000000" pitchFamily="2" charset="-127"/>
                <a:ea typeface="KoPub돋움체 Medium" panose="00000600000000000000" pitchFamily="2" charset="-127"/>
              </a:rPr>
              <a:t>How to play </a:t>
            </a:r>
            <a:r>
              <a:rPr lang="en-US" altLang="ko-KR" sz="1200" b="1" dirty="0" err="1">
                <a:solidFill>
                  <a:srgbClr val="222222"/>
                </a:solidFill>
                <a:latin typeface="KoPub돋움체 Medium" panose="00000600000000000000" pitchFamily="2" charset="-127"/>
                <a:ea typeface="KoPub돋움체 Medium" panose="00000600000000000000" pitchFamily="2" charset="-127"/>
              </a:rPr>
              <a:t>Starcraft</a:t>
            </a:r>
            <a:endParaRPr lang="ko-KR" altLang="en-US" sz="1200" b="1" dirty="0">
              <a:solidFill>
                <a:srgbClr val="222222"/>
              </a:solidFill>
              <a:latin typeface="KoPub돋움체 Medium" panose="00000600000000000000" pitchFamily="2" charset="-127"/>
              <a:ea typeface="KoPub돋움체 Medium" panose="00000600000000000000" pitchFamily="2" charset="-127"/>
            </a:endParaRPr>
          </a:p>
        </p:txBody>
      </p:sp>
      <p:sp>
        <p:nvSpPr>
          <p:cNvPr id="73" name="TextBox 72"/>
          <p:cNvSpPr txBox="1"/>
          <p:nvPr/>
        </p:nvSpPr>
        <p:spPr>
          <a:xfrm>
            <a:off x="3787831" y="4075897"/>
            <a:ext cx="2150923" cy="461665"/>
          </a:xfrm>
          <a:prstGeom prst="rect">
            <a:avLst/>
          </a:prstGeom>
          <a:noFill/>
        </p:spPr>
        <p:txBody>
          <a:bodyPr wrap="square" rtlCol="0">
            <a:spAutoFit/>
          </a:bodyPr>
          <a:lstStyle/>
          <a:p>
            <a:pPr algn="ctr"/>
            <a:r>
              <a:rPr lang="en-US" altLang="ko-KR" sz="1200" b="1" dirty="0">
                <a:solidFill>
                  <a:srgbClr val="222222"/>
                </a:solidFill>
                <a:latin typeface="KoPub돋움체 Medium" panose="00000600000000000000" pitchFamily="2" charset="-127"/>
                <a:ea typeface="KoPub돋움체 Medium" panose="00000600000000000000" pitchFamily="2" charset="-127"/>
              </a:rPr>
              <a:t>Background and Genre of </a:t>
            </a:r>
            <a:r>
              <a:rPr lang="en-US" altLang="ko-KR" sz="1200" b="1" dirty="0" err="1">
                <a:solidFill>
                  <a:srgbClr val="222222"/>
                </a:solidFill>
                <a:latin typeface="KoPub돋움체 Medium" panose="00000600000000000000" pitchFamily="2" charset="-127"/>
                <a:ea typeface="KoPub돋움체 Medium" panose="00000600000000000000" pitchFamily="2" charset="-127"/>
              </a:rPr>
              <a:t>Starcraft</a:t>
            </a:r>
            <a:endParaRPr lang="ko-KR" altLang="en-US" sz="1200" b="1" dirty="0">
              <a:solidFill>
                <a:srgbClr val="222222"/>
              </a:solidFill>
              <a:latin typeface="KoPub돋움체 Medium" panose="00000600000000000000" pitchFamily="2" charset="-127"/>
              <a:ea typeface="KoPub돋움체 Medium" panose="00000600000000000000" pitchFamily="2" charset="-127"/>
            </a:endParaRPr>
          </a:p>
        </p:txBody>
      </p:sp>
      <p:sp>
        <p:nvSpPr>
          <p:cNvPr id="75" name="TextBox 74"/>
          <p:cNvSpPr txBox="1"/>
          <p:nvPr/>
        </p:nvSpPr>
        <p:spPr>
          <a:xfrm>
            <a:off x="1018873" y="4994572"/>
            <a:ext cx="2602617" cy="461665"/>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Introduction of </a:t>
            </a:r>
            <a:r>
              <a:rPr lang="en-US" altLang="ko-KR" sz="1200" dirty="0" err="1">
                <a:solidFill>
                  <a:srgbClr val="222222"/>
                </a:solidFill>
                <a:latin typeface="KoPub돋움체 Medium" panose="00000600000000000000" pitchFamily="2" charset="-127"/>
                <a:ea typeface="KoPub돋움체 Medium" panose="00000600000000000000" pitchFamily="2" charset="-127"/>
              </a:rPr>
              <a:t>Starcraft</a:t>
            </a:r>
            <a:endParaRPr lang="en-US" altLang="ko-KR" sz="1200" dirty="0">
              <a:solidFill>
                <a:srgbClr val="222222"/>
              </a:solidFill>
              <a:latin typeface="KoPub돋움체 Medium" panose="00000600000000000000" pitchFamily="2" charset="-127"/>
              <a:ea typeface="KoPub돋움체 Medium" panose="00000600000000000000" pitchFamily="2" charset="-127"/>
            </a:endParaRPr>
          </a:p>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Website’s main screen</a:t>
            </a:r>
            <a:endParaRPr lang="ko-KR" altLang="en-US" sz="1200" dirty="0">
              <a:solidFill>
                <a:srgbClr val="222222"/>
              </a:solidFill>
              <a:latin typeface="KoPub돋움체 Medium" panose="00000600000000000000" pitchFamily="2" charset="-127"/>
              <a:ea typeface="KoPub돋움체 Medium" panose="00000600000000000000" pitchFamily="2" charset="-127"/>
            </a:endParaRPr>
          </a:p>
        </p:txBody>
      </p:sp>
      <p:sp>
        <p:nvSpPr>
          <p:cNvPr id="76" name="TextBox 75"/>
          <p:cNvSpPr txBox="1"/>
          <p:nvPr/>
        </p:nvSpPr>
        <p:spPr>
          <a:xfrm>
            <a:off x="3561983" y="4994572"/>
            <a:ext cx="2602617" cy="461665"/>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Background of game, genre of game</a:t>
            </a:r>
            <a:endParaRPr lang="ko-KR" altLang="en-US" sz="1200" dirty="0">
              <a:solidFill>
                <a:srgbClr val="222222"/>
              </a:solidFill>
              <a:latin typeface="KoPub돋움체 Medium" panose="00000600000000000000" pitchFamily="2" charset="-127"/>
              <a:ea typeface="KoPub돋움체 Medium" panose="00000600000000000000" pitchFamily="2" charset="-127"/>
            </a:endParaRPr>
          </a:p>
        </p:txBody>
      </p:sp>
      <p:sp>
        <p:nvSpPr>
          <p:cNvPr id="77" name="TextBox 76"/>
          <p:cNvSpPr txBox="1"/>
          <p:nvPr/>
        </p:nvSpPr>
        <p:spPr>
          <a:xfrm>
            <a:off x="6076856" y="4994572"/>
            <a:ext cx="2602617" cy="461665"/>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You can learn how to play </a:t>
            </a:r>
            <a:r>
              <a:rPr lang="en-US" altLang="ko-KR" sz="1200" dirty="0" err="1">
                <a:solidFill>
                  <a:srgbClr val="222222"/>
                </a:solidFill>
                <a:latin typeface="KoPub돋움체 Medium" panose="00000600000000000000" pitchFamily="2" charset="-127"/>
                <a:ea typeface="KoPub돋움체 Medium" panose="00000600000000000000" pitchFamily="2" charset="-127"/>
              </a:rPr>
              <a:t>Starcraft</a:t>
            </a:r>
            <a:r>
              <a:rPr lang="en-US" altLang="ko-KR" sz="1200" dirty="0">
                <a:solidFill>
                  <a:srgbClr val="222222"/>
                </a:solidFill>
                <a:latin typeface="KoPub돋움체 Medium" panose="00000600000000000000" pitchFamily="2" charset="-127"/>
                <a:ea typeface="KoPub돋움체 Medium" panose="00000600000000000000" pitchFamily="2" charset="-127"/>
              </a:rPr>
              <a:t>.</a:t>
            </a:r>
          </a:p>
        </p:txBody>
      </p:sp>
      <p:sp>
        <p:nvSpPr>
          <p:cNvPr id="78" name="TextBox 77"/>
          <p:cNvSpPr txBox="1"/>
          <p:nvPr/>
        </p:nvSpPr>
        <p:spPr>
          <a:xfrm>
            <a:off x="8556262" y="4994572"/>
            <a:ext cx="2602617" cy="646331"/>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You can see </a:t>
            </a:r>
            <a:r>
              <a:rPr lang="en-US" altLang="ko-KR" sz="1200" dirty="0" err="1">
                <a:solidFill>
                  <a:srgbClr val="222222"/>
                </a:solidFill>
                <a:latin typeface="KoPub돋움체 Medium" panose="00000600000000000000" pitchFamily="2" charset="-127"/>
                <a:ea typeface="KoPub돋움체 Medium" panose="00000600000000000000" pitchFamily="2" charset="-127"/>
              </a:rPr>
              <a:t>Starcraft</a:t>
            </a:r>
            <a:r>
              <a:rPr lang="en-US" altLang="ko-KR" sz="1200" dirty="0">
                <a:solidFill>
                  <a:srgbClr val="222222"/>
                </a:solidFill>
                <a:latin typeface="KoPub돋움체 Medium" panose="00000600000000000000" pitchFamily="2" charset="-127"/>
                <a:ea typeface="KoPub돋움체 Medium" panose="00000600000000000000" pitchFamily="2" charset="-127"/>
              </a:rPr>
              <a:t> official trailer, Playthrough and high quality screenshots.  </a:t>
            </a:r>
            <a:endParaRPr lang="ko-KR" altLang="en-US" sz="1200" dirty="0">
              <a:solidFill>
                <a:srgbClr val="222222"/>
              </a:solidFill>
              <a:latin typeface="KoPub돋움체 Medium" panose="00000600000000000000" pitchFamily="2" charset="-127"/>
              <a:ea typeface="KoPub돋움체 Medium" panose="00000600000000000000" pitchFamily="2" charset="-127"/>
            </a:endParaRPr>
          </a:p>
        </p:txBody>
      </p:sp>
    </p:spTree>
    <p:extLst>
      <p:ext uri="{BB962C8B-B14F-4D97-AF65-F5344CB8AC3E}">
        <p14:creationId xmlns:p14="http://schemas.microsoft.com/office/powerpoint/2010/main" val="3034391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직사각형 58"/>
          <p:cNvSpPr/>
          <p:nvPr/>
        </p:nvSpPr>
        <p:spPr>
          <a:xfrm>
            <a:off x="4995090" y="3471765"/>
            <a:ext cx="2159213" cy="2149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직사각형 59"/>
          <p:cNvSpPr/>
          <p:nvPr/>
        </p:nvSpPr>
        <p:spPr>
          <a:xfrm>
            <a:off x="7284650" y="3471765"/>
            <a:ext cx="2159213" cy="2149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직사각형 60"/>
          <p:cNvSpPr/>
          <p:nvPr/>
        </p:nvSpPr>
        <p:spPr>
          <a:xfrm>
            <a:off x="9560921" y="3471765"/>
            <a:ext cx="2159213" cy="2149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TextBox 70"/>
          <p:cNvSpPr txBox="1"/>
          <p:nvPr/>
        </p:nvSpPr>
        <p:spPr>
          <a:xfrm>
            <a:off x="4987673" y="4251827"/>
            <a:ext cx="2166629" cy="646331"/>
          </a:xfrm>
          <a:prstGeom prst="rect">
            <a:avLst/>
          </a:prstGeom>
          <a:noFill/>
        </p:spPr>
        <p:txBody>
          <a:bodyPr wrap="square" rtlCol="0">
            <a:spAutoFit/>
          </a:bodyPr>
          <a:lstStyle/>
          <a:p>
            <a:pPr algn="ctr"/>
            <a:r>
              <a:rPr lang="en-US" altLang="ko-KR" sz="1200" dirty="0">
                <a:solidFill>
                  <a:srgbClr val="1D1D1D"/>
                </a:solidFill>
                <a:latin typeface="KoPub돋움체 Light" panose="00000300000000000000" pitchFamily="2" charset="-127"/>
                <a:ea typeface="KoPub돋움체 Light" panose="00000300000000000000" pitchFamily="2" charset="-127"/>
              </a:rPr>
              <a:t>You can easily move to the section by using the navigation bar.</a:t>
            </a:r>
          </a:p>
        </p:txBody>
      </p:sp>
      <p:sp>
        <p:nvSpPr>
          <p:cNvPr id="72" name="TextBox 71"/>
          <p:cNvSpPr txBox="1"/>
          <p:nvPr/>
        </p:nvSpPr>
        <p:spPr>
          <a:xfrm>
            <a:off x="7282483" y="4251827"/>
            <a:ext cx="2166629" cy="646331"/>
          </a:xfrm>
          <a:prstGeom prst="rect">
            <a:avLst/>
          </a:prstGeom>
          <a:noFill/>
        </p:spPr>
        <p:txBody>
          <a:bodyPr wrap="square" rtlCol="0">
            <a:spAutoFit/>
          </a:bodyPr>
          <a:lstStyle/>
          <a:p>
            <a:pPr algn="ctr"/>
            <a:r>
              <a:rPr lang="en-US" altLang="ko-KR" sz="1200" dirty="0">
                <a:solidFill>
                  <a:srgbClr val="1D1D1D"/>
                </a:solidFill>
                <a:latin typeface="KoPub돋움체 Light" panose="00000300000000000000" pitchFamily="2" charset="-127"/>
                <a:ea typeface="KoPub돋움체 Light" panose="00000300000000000000" pitchFamily="2" charset="-127"/>
              </a:rPr>
              <a:t>I added a visual effect by inserting image in the title part.</a:t>
            </a:r>
            <a:endParaRPr lang="ko-KR" altLang="en-US" sz="1200" dirty="0">
              <a:solidFill>
                <a:srgbClr val="1D1D1D"/>
              </a:solidFill>
              <a:latin typeface="KoPub돋움체 Light" panose="00000300000000000000" pitchFamily="2" charset="-127"/>
              <a:ea typeface="KoPub돋움체 Light" panose="00000300000000000000" pitchFamily="2" charset="-127"/>
            </a:endParaRPr>
          </a:p>
        </p:txBody>
      </p:sp>
      <p:sp>
        <p:nvSpPr>
          <p:cNvPr id="73" name="TextBox 72"/>
          <p:cNvSpPr txBox="1"/>
          <p:nvPr/>
        </p:nvSpPr>
        <p:spPr>
          <a:xfrm>
            <a:off x="9560920" y="4251827"/>
            <a:ext cx="2166629" cy="461665"/>
          </a:xfrm>
          <a:prstGeom prst="rect">
            <a:avLst/>
          </a:prstGeom>
          <a:noFill/>
        </p:spPr>
        <p:txBody>
          <a:bodyPr wrap="square" rtlCol="0">
            <a:spAutoFit/>
          </a:bodyPr>
          <a:lstStyle/>
          <a:p>
            <a:pPr algn="ctr"/>
            <a:r>
              <a:rPr lang="en-US" altLang="ko-KR" sz="1200" dirty="0">
                <a:solidFill>
                  <a:srgbClr val="1D1D1D"/>
                </a:solidFill>
                <a:latin typeface="KoPub돋움체 Light" panose="00000300000000000000" pitchFamily="2" charset="-127"/>
                <a:ea typeface="KoPub돋움체 Light" panose="00000300000000000000" pitchFamily="2" charset="-127"/>
              </a:rPr>
              <a:t>I divided the sections so you can watch each videos.</a:t>
            </a:r>
            <a:endParaRPr lang="ko-KR" altLang="en-US" sz="1200" dirty="0">
              <a:solidFill>
                <a:srgbClr val="1D1D1D"/>
              </a:solidFill>
              <a:latin typeface="KoPub돋움체 Light" panose="00000300000000000000" pitchFamily="2" charset="-127"/>
              <a:ea typeface="KoPub돋움체 Light" panose="00000300000000000000" pitchFamily="2" charset="-127"/>
            </a:endParaRPr>
          </a:p>
        </p:txBody>
      </p:sp>
      <p:sp>
        <p:nvSpPr>
          <p:cNvPr id="74" name="TextBox 73"/>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03</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75" name="TextBox 74"/>
          <p:cNvSpPr txBox="1"/>
          <p:nvPr/>
        </p:nvSpPr>
        <p:spPr>
          <a:xfrm>
            <a:off x="929974" y="184187"/>
            <a:ext cx="2694533" cy="523220"/>
          </a:xfrm>
          <a:prstGeom prst="rect">
            <a:avLst/>
          </a:prstGeom>
          <a:noFill/>
        </p:spPr>
        <p:txBody>
          <a:bodyPr wrap="square" rtlCol="0">
            <a:spAutoFit/>
          </a:bodyPr>
          <a:lstStyle/>
          <a:p>
            <a:r>
              <a:rPr lang="en-US" altLang="ko-KR" sz="2800" dirty="0" err="1">
                <a:latin typeface="KoPub돋움체 Bold" panose="00000800000000000000" pitchFamily="2" charset="-127"/>
                <a:ea typeface="KoPub돋움체 Bold" panose="00000800000000000000" pitchFamily="2" charset="-127"/>
              </a:rPr>
              <a:t>Starcraft</a:t>
            </a:r>
            <a:endParaRPr lang="ko-KR" altLang="en-US" sz="2800" dirty="0">
              <a:latin typeface="KoPub돋움체 Bold" panose="00000800000000000000" pitchFamily="2" charset="-127"/>
              <a:ea typeface="KoPub돋움체 Bold" panose="00000800000000000000" pitchFamily="2" charset="-127"/>
            </a:endParaRPr>
          </a:p>
        </p:txBody>
      </p:sp>
      <p:sp>
        <p:nvSpPr>
          <p:cNvPr id="76" name="TextBox 75"/>
          <p:cNvSpPr txBox="1"/>
          <p:nvPr/>
        </p:nvSpPr>
        <p:spPr>
          <a:xfrm>
            <a:off x="327719"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Website Design</a:t>
            </a:r>
          </a:p>
        </p:txBody>
      </p:sp>
      <p:sp>
        <p:nvSpPr>
          <p:cNvPr id="79" name="직사각형 78"/>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직사각형 34">
            <a:extLst>
              <a:ext uri="{FF2B5EF4-FFF2-40B4-BE49-F238E27FC236}">
                <a16:creationId xmlns:a16="http://schemas.microsoft.com/office/drawing/2014/main" id="{4DB36262-C707-4068-828C-266D7F74F91B}"/>
              </a:ext>
            </a:extLst>
          </p:cNvPr>
          <p:cNvSpPr/>
          <p:nvPr/>
        </p:nvSpPr>
        <p:spPr>
          <a:xfrm>
            <a:off x="415968" y="3453929"/>
            <a:ext cx="2159213" cy="21760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직사각형 36">
            <a:extLst>
              <a:ext uri="{FF2B5EF4-FFF2-40B4-BE49-F238E27FC236}">
                <a16:creationId xmlns:a16="http://schemas.microsoft.com/office/drawing/2014/main" id="{48E6B4D1-4C1C-4DA5-B934-C635848DC5AE}"/>
              </a:ext>
            </a:extLst>
          </p:cNvPr>
          <p:cNvSpPr/>
          <p:nvPr/>
        </p:nvSpPr>
        <p:spPr>
          <a:xfrm>
            <a:off x="2705530" y="3480785"/>
            <a:ext cx="2159213" cy="2149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TextBox 37">
            <a:extLst>
              <a:ext uri="{FF2B5EF4-FFF2-40B4-BE49-F238E27FC236}">
                <a16:creationId xmlns:a16="http://schemas.microsoft.com/office/drawing/2014/main" id="{454287F3-C8A4-45C4-9433-56F111442474}"/>
              </a:ext>
            </a:extLst>
          </p:cNvPr>
          <p:cNvSpPr txBox="1"/>
          <p:nvPr/>
        </p:nvSpPr>
        <p:spPr>
          <a:xfrm>
            <a:off x="408551" y="4067160"/>
            <a:ext cx="2166629" cy="1015663"/>
          </a:xfrm>
          <a:prstGeom prst="rect">
            <a:avLst/>
          </a:prstGeom>
          <a:noFill/>
        </p:spPr>
        <p:txBody>
          <a:bodyPr wrap="square" rtlCol="0">
            <a:spAutoFit/>
          </a:bodyPr>
          <a:lstStyle/>
          <a:p>
            <a:pPr algn="ctr"/>
            <a:r>
              <a:rPr lang="en-US" altLang="ko-KR" sz="1200" dirty="0">
                <a:solidFill>
                  <a:srgbClr val="1D1D1D"/>
                </a:solidFill>
                <a:latin typeface="KoPub돋움체 Light" panose="00000300000000000000" pitchFamily="2" charset="-127"/>
                <a:ea typeface="KoPub돋움체 Light" panose="00000300000000000000" pitchFamily="2" charset="-127"/>
              </a:rPr>
              <a:t>This is main home screen. The background color is almost black. If you click the logo of top, you can return to the home screen.</a:t>
            </a:r>
            <a:endParaRPr lang="ko-KR" altLang="en-US" sz="1200" dirty="0">
              <a:solidFill>
                <a:srgbClr val="1D1D1D"/>
              </a:solidFill>
              <a:latin typeface="KoPub돋움체 Light" panose="00000300000000000000" pitchFamily="2" charset="-127"/>
              <a:ea typeface="KoPub돋움체 Light" panose="00000300000000000000" pitchFamily="2" charset="-127"/>
            </a:endParaRPr>
          </a:p>
        </p:txBody>
      </p:sp>
      <p:sp>
        <p:nvSpPr>
          <p:cNvPr id="39" name="TextBox 38">
            <a:extLst>
              <a:ext uri="{FF2B5EF4-FFF2-40B4-BE49-F238E27FC236}">
                <a16:creationId xmlns:a16="http://schemas.microsoft.com/office/drawing/2014/main" id="{5554DFC3-3CCB-40D0-B975-1F58D9A9A076}"/>
              </a:ext>
            </a:extLst>
          </p:cNvPr>
          <p:cNvSpPr txBox="1"/>
          <p:nvPr/>
        </p:nvSpPr>
        <p:spPr>
          <a:xfrm>
            <a:off x="2709236" y="4251827"/>
            <a:ext cx="2166629" cy="461665"/>
          </a:xfrm>
          <a:prstGeom prst="rect">
            <a:avLst/>
          </a:prstGeom>
          <a:noFill/>
        </p:spPr>
        <p:txBody>
          <a:bodyPr wrap="square" rtlCol="0">
            <a:spAutoFit/>
          </a:bodyPr>
          <a:lstStyle/>
          <a:p>
            <a:pPr algn="ctr"/>
            <a:r>
              <a:rPr lang="en-US" altLang="ko-KR" sz="1200" dirty="0">
                <a:solidFill>
                  <a:srgbClr val="1D1D1D"/>
                </a:solidFill>
                <a:latin typeface="KoPub돋움체 Light" panose="00000300000000000000" pitchFamily="2" charset="-127"/>
                <a:ea typeface="KoPub돋움체 Light" panose="00000300000000000000" pitchFamily="2" charset="-127"/>
              </a:rPr>
              <a:t>Explanation of each section with image. </a:t>
            </a:r>
          </a:p>
        </p:txBody>
      </p:sp>
      <p:pic>
        <p:nvPicPr>
          <p:cNvPr id="16" name="그림 15">
            <a:extLst>
              <a:ext uri="{FF2B5EF4-FFF2-40B4-BE49-F238E27FC236}">
                <a16:creationId xmlns:a16="http://schemas.microsoft.com/office/drawing/2014/main" id="{69BD90B6-7117-4C63-AD46-A1B6C12F6C3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5967" y="1765410"/>
            <a:ext cx="2159213" cy="1688518"/>
          </a:xfrm>
          <a:prstGeom prst="rect">
            <a:avLst/>
          </a:prstGeom>
        </p:spPr>
      </p:pic>
      <p:pic>
        <p:nvPicPr>
          <p:cNvPr id="18" name="그림 17">
            <a:extLst>
              <a:ext uri="{FF2B5EF4-FFF2-40B4-BE49-F238E27FC236}">
                <a16:creationId xmlns:a16="http://schemas.microsoft.com/office/drawing/2014/main" id="{DED0076E-8F2B-4596-9E37-334E88A012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92238" y="1783247"/>
            <a:ext cx="2159213" cy="1688518"/>
          </a:xfrm>
          <a:prstGeom prst="rect">
            <a:avLst/>
          </a:prstGeom>
        </p:spPr>
      </p:pic>
      <p:pic>
        <p:nvPicPr>
          <p:cNvPr id="20" name="그림 19">
            <a:extLst>
              <a:ext uri="{FF2B5EF4-FFF2-40B4-BE49-F238E27FC236}">
                <a16:creationId xmlns:a16="http://schemas.microsoft.com/office/drawing/2014/main" id="{142544B8-2417-4095-A96A-27D0E82760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87673" y="1822108"/>
            <a:ext cx="2166629" cy="685896"/>
          </a:xfrm>
          <a:prstGeom prst="rect">
            <a:avLst/>
          </a:prstGeom>
        </p:spPr>
      </p:pic>
      <p:pic>
        <p:nvPicPr>
          <p:cNvPr id="22" name="그림 21">
            <a:extLst>
              <a:ext uri="{FF2B5EF4-FFF2-40B4-BE49-F238E27FC236}">
                <a16:creationId xmlns:a16="http://schemas.microsoft.com/office/drawing/2014/main" id="{53123EE7-F1D4-4762-9F37-28C9406DD4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87673" y="2586478"/>
            <a:ext cx="2159212" cy="647790"/>
          </a:xfrm>
          <a:prstGeom prst="rect">
            <a:avLst/>
          </a:prstGeom>
        </p:spPr>
      </p:pic>
      <p:pic>
        <p:nvPicPr>
          <p:cNvPr id="24" name="그림 23">
            <a:extLst>
              <a:ext uri="{FF2B5EF4-FFF2-40B4-BE49-F238E27FC236}">
                <a16:creationId xmlns:a16="http://schemas.microsoft.com/office/drawing/2014/main" id="{C97AB831-C4ED-4774-A31F-47E2023B782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63885" y="2241039"/>
            <a:ext cx="2174104" cy="533929"/>
          </a:xfrm>
          <a:prstGeom prst="rect">
            <a:avLst/>
          </a:prstGeom>
        </p:spPr>
      </p:pic>
      <p:pic>
        <p:nvPicPr>
          <p:cNvPr id="26" name="그림 25">
            <a:extLst>
              <a:ext uri="{FF2B5EF4-FFF2-40B4-BE49-F238E27FC236}">
                <a16:creationId xmlns:a16="http://schemas.microsoft.com/office/drawing/2014/main" id="{303C9A5D-5E49-4515-9475-98D713CE5EB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554989" y="1765410"/>
            <a:ext cx="2159213" cy="1706354"/>
          </a:xfrm>
          <a:prstGeom prst="rect">
            <a:avLst/>
          </a:prstGeom>
        </p:spPr>
      </p:pic>
    </p:spTree>
    <p:extLst>
      <p:ext uri="{BB962C8B-B14F-4D97-AF65-F5344CB8AC3E}">
        <p14:creationId xmlns:p14="http://schemas.microsoft.com/office/powerpoint/2010/main" val="1264873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타원 43">
            <a:extLst>
              <a:ext uri="{FF2B5EF4-FFF2-40B4-BE49-F238E27FC236}">
                <a16:creationId xmlns:a16="http://schemas.microsoft.com/office/drawing/2014/main" id="{8B5151EE-EDCA-4424-9756-1B8C9DB69060}"/>
              </a:ext>
            </a:extLst>
          </p:cNvPr>
          <p:cNvSpPr/>
          <p:nvPr/>
        </p:nvSpPr>
        <p:spPr>
          <a:xfrm>
            <a:off x="472390" y="4501665"/>
            <a:ext cx="1495406" cy="1495406"/>
          </a:xfrm>
          <a:prstGeom prst="ellipse">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37">
            <a:extLst>
              <a:ext uri="{FF2B5EF4-FFF2-40B4-BE49-F238E27FC236}">
                <a16:creationId xmlns:a16="http://schemas.microsoft.com/office/drawing/2014/main" id="{168DB3CA-2BEE-45CA-AAE2-EE1CDF215CF2}"/>
              </a:ext>
            </a:extLst>
          </p:cNvPr>
          <p:cNvSpPr/>
          <p:nvPr/>
        </p:nvSpPr>
        <p:spPr>
          <a:xfrm>
            <a:off x="472390" y="1898694"/>
            <a:ext cx="1495406" cy="1495406"/>
          </a:xfrm>
          <a:prstGeom prst="ellipse">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TextBox 49"/>
          <p:cNvSpPr txBox="1"/>
          <p:nvPr/>
        </p:nvSpPr>
        <p:spPr>
          <a:xfrm>
            <a:off x="629522" y="2326009"/>
            <a:ext cx="2166629" cy="584775"/>
          </a:xfrm>
          <a:prstGeom prst="rect">
            <a:avLst/>
          </a:prstGeom>
          <a:noFill/>
        </p:spPr>
        <p:txBody>
          <a:bodyPr wrap="square" rtlCol="0">
            <a:spAutoFit/>
          </a:bodyPr>
          <a:lstStyle/>
          <a:p>
            <a:r>
              <a:rPr lang="en-US" altLang="ko-KR" sz="3200" dirty="0">
                <a:solidFill>
                  <a:srgbClr val="4F2E16"/>
                </a:solidFill>
                <a:latin typeface="KoPub돋움체 Bold" panose="00000800000000000000" pitchFamily="2" charset="-127"/>
                <a:ea typeface="KoPub돋움체 Bold" panose="00000800000000000000" pitchFamily="2" charset="-127"/>
              </a:rPr>
              <a:t>HTML</a:t>
            </a:r>
            <a:endParaRPr lang="ko-KR" altLang="en-US" sz="3200" dirty="0">
              <a:solidFill>
                <a:srgbClr val="4F2E16"/>
              </a:solidFill>
              <a:latin typeface="KoPub돋움체 Bold" panose="00000800000000000000" pitchFamily="2" charset="-127"/>
              <a:ea typeface="KoPub돋움체 Bold" panose="00000800000000000000" pitchFamily="2" charset="-127"/>
            </a:endParaRPr>
          </a:p>
        </p:txBody>
      </p:sp>
      <p:sp>
        <p:nvSpPr>
          <p:cNvPr id="74" name="TextBox 73"/>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03</a:t>
            </a:r>
          </a:p>
        </p:txBody>
      </p:sp>
      <p:sp>
        <p:nvSpPr>
          <p:cNvPr id="75" name="TextBox 74"/>
          <p:cNvSpPr txBox="1"/>
          <p:nvPr/>
        </p:nvSpPr>
        <p:spPr>
          <a:xfrm>
            <a:off x="929974" y="184187"/>
            <a:ext cx="2694533" cy="523220"/>
          </a:xfrm>
          <a:prstGeom prst="rect">
            <a:avLst/>
          </a:prstGeom>
          <a:noFill/>
        </p:spPr>
        <p:txBody>
          <a:bodyPr wrap="square" rtlCol="0">
            <a:spAutoFit/>
          </a:bodyPr>
          <a:lstStyle/>
          <a:p>
            <a:r>
              <a:rPr lang="en-US" altLang="ko-KR" sz="2800" dirty="0" err="1">
                <a:latin typeface="KoPub돋움체 Bold" panose="00000800000000000000" pitchFamily="2" charset="-127"/>
                <a:ea typeface="KoPub돋움체 Bold" panose="00000800000000000000" pitchFamily="2" charset="-127"/>
              </a:rPr>
              <a:t>Starcraft</a:t>
            </a:r>
            <a:endParaRPr lang="en-US" altLang="ko-KR" sz="2800" dirty="0">
              <a:latin typeface="KoPub돋움체 Bold" panose="00000800000000000000" pitchFamily="2" charset="-127"/>
              <a:ea typeface="KoPub돋움체 Bold" panose="00000800000000000000" pitchFamily="2" charset="-127"/>
            </a:endParaRPr>
          </a:p>
        </p:txBody>
      </p:sp>
      <p:sp>
        <p:nvSpPr>
          <p:cNvPr id="76" name="TextBox 75"/>
          <p:cNvSpPr txBox="1"/>
          <p:nvPr/>
        </p:nvSpPr>
        <p:spPr>
          <a:xfrm>
            <a:off x="327719"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Code</a:t>
            </a:r>
          </a:p>
        </p:txBody>
      </p:sp>
      <p:sp>
        <p:nvSpPr>
          <p:cNvPr id="79" name="직사각형 78"/>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3" name="그림 2">
            <a:extLst>
              <a:ext uri="{FF2B5EF4-FFF2-40B4-BE49-F238E27FC236}">
                <a16:creationId xmlns:a16="http://schemas.microsoft.com/office/drawing/2014/main" id="{12E32E6A-60AD-48B5-B9F8-654251C0EB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90190" y="1524954"/>
            <a:ext cx="3580761" cy="2186884"/>
          </a:xfrm>
          <a:prstGeom prst="rect">
            <a:avLst/>
          </a:prstGeom>
        </p:spPr>
      </p:pic>
      <p:pic>
        <p:nvPicPr>
          <p:cNvPr id="6" name="그림 5">
            <a:extLst>
              <a:ext uri="{FF2B5EF4-FFF2-40B4-BE49-F238E27FC236}">
                <a16:creationId xmlns:a16="http://schemas.microsoft.com/office/drawing/2014/main" id="{CCCA6832-B818-4EAC-A6FF-5870D5ACCC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90190" y="4225530"/>
            <a:ext cx="3636502" cy="2186883"/>
          </a:xfrm>
          <a:prstGeom prst="rect">
            <a:avLst/>
          </a:prstGeom>
        </p:spPr>
      </p:pic>
      <p:sp>
        <p:nvSpPr>
          <p:cNvPr id="42" name="직사각형 57">
            <a:extLst>
              <a:ext uri="{FF2B5EF4-FFF2-40B4-BE49-F238E27FC236}">
                <a16:creationId xmlns:a16="http://schemas.microsoft.com/office/drawing/2014/main" id="{1334865C-058A-4D98-9773-A5615FCBDF25}"/>
              </a:ext>
            </a:extLst>
          </p:cNvPr>
          <p:cNvSpPr/>
          <p:nvPr/>
        </p:nvSpPr>
        <p:spPr>
          <a:xfrm>
            <a:off x="2277240" y="1969835"/>
            <a:ext cx="1858532" cy="285033"/>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text</a:t>
            </a:r>
            <a:endParaRPr lang="ko-KR" altLang="en-US" dirty="0"/>
          </a:p>
        </p:txBody>
      </p:sp>
      <p:sp>
        <p:nvSpPr>
          <p:cNvPr id="43" name="TextBox 42">
            <a:extLst>
              <a:ext uri="{FF2B5EF4-FFF2-40B4-BE49-F238E27FC236}">
                <a16:creationId xmlns:a16="http://schemas.microsoft.com/office/drawing/2014/main" id="{EFADECC9-6BF2-4A28-9D26-5BC7DA8FFD0C}"/>
              </a:ext>
            </a:extLst>
          </p:cNvPr>
          <p:cNvSpPr txBox="1"/>
          <p:nvPr/>
        </p:nvSpPr>
        <p:spPr>
          <a:xfrm>
            <a:off x="695914" y="5019230"/>
            <a:ext cx="2166629" cy="584775"/>
          </a:xfrm>
          <a:prstGeom prst="rect">
            <a:avLst/>
          </a:prstGeom>
          <a:noFill/>
        </p:spPr>
        <p:txBody>
          <a:bodyPr wrap="square" rtlCol="0">
            <a:spAutoFit/>
          </a:bodyPr>
          <a:lstStyle/>
          <a:p>
            <a:r>
              <a:rPr lang="en-US" altLang="ko-KR" sz="3200" dirty="0">
                <a:solidFill>
                  <a:srgbClr val="4F2E16"/>
                </a:solidFill>
                <a:latin typeface="KoPub돋움체 Bold" panose="00000800000000000000" pitchFamily="2" charset="-127"/>
                <a:ea typeface="KoPub돋움체 Bold" panose="00000800000000000000" pitchFamily="2" charset="-127"/>
              </a:rPr>
              <a:t>CSS</a:t>
            </a:r>
            <a:endParaRPr lang="ko-KR" altLang="en-US" sz="3200" dirty="0">
              <a:solidFill>
                <a:srgbClr val="4F2E16"/>
              </a:solidFill>
              <a:latin typeface="KoPub돋움체 Bold" panose="00000800000000000000" pitchFamily="2" charset="-127"/>
              <a:ea typeface="KoPub돋움체 Bold" panose="00000800000000000000" pitchFamily="2" charset="-127"/>
            </a:endParaRPr>
          </a:p>
        </p:txBody>
      </p:sp>
      <p:sp>
        <p:nvSpPr>
          <p:cNvPr id="46" name="직사각형 57">
            <a:extLst>
              <a:ext uri="{FF2B5EF4-FFF2-40B4-BE49-F238E27FC236}">
                <a16:creationId xmlns:a16="http://schemas.microsoft.com/office/drawing/2014/main" id="{C7329B08-2FFC-4A49-98B1-4A1EED1A8D66}"/>
              </a:ext>
            </a:extLst>
          </p:cNvPr>
          <p:cNvSpPr/>
          <p:nvPr/>
        </p:nvSpPr>
        <p:spPr>
          <a:xfrm>
            <a:off x="2277240" y="2315329"/>
            <a:ext cx="1858532" cy="285033"/>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video</a:t>
            </a:r>
            <a:endParaRPr lang="ko-KR" altLang="en-US" dirty="0"/>
          </a:p>
        </p:txBody>
      </p:sp>
      <p:sp>
        <p:nvSpPr>
          <p:cNvPr id="47" name="직사각형 57">
            <a:extLst>
              <a:ext uri="{FF2B5EF4-FFF2-40B4-BE49-F238E27FC236}">
                <a16:creationId xmlns:a16="http://schemas.microsoft.com/office/drawing/2014/main" id="{B1654747-1EA6-4F85-82A7-62549C60846C}"/>
              </a:ext>
            </a:extLst>
          </p:cNvPr>
          <p:cNvSpPr/>
          <p:nvPr/>
        </p:nvSpPr>
        <p:spPr>
          <a:xfrm>
            <a:off x="2268850" y="2660087"/>
            <a:ext cx="1866922" cy="285033"/>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image</a:t>
            </a:r>
            <a:endParaRPr lang="ko-KR" altLang="en-US" dirty="0"/>
          </a:p>
        </p:txBody>
      </p:sp>
      <p:sp>
        <p:nvSpPr>
          <p:cNvPr id="49" name="직사각형 57">
            <a:extLst>
              <a:ext uri="{FF2B5EF4-FFF2-40B4-BE49-F238E27FC236}">
                <a16:creationId xmlns:a16="http://schemas.microsoft.com/office/drawing/2014/main" id="{BE0E2CFE-C677-4B84-BF03-4850E266529A}"/>
              </a:ext>
            </a:extLst>
          </p:cNvPr>
          <p:cNvSpPr/>
          <p:nvPr/>
        </p:nvSpPr>
        <p:spPr>
          <a:xfrm>
            <a:off x="2268850" y="3009925"/>
            <a:ext cx="1866922" cy="285033"/>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Navigation bars</a:t>
            </a:r>
            <a:endParaRPr lang="ko-KR" altLang="en-US" dirty="0"/>
          </a:p>
        </p:txBody>
      </p:sp>
      <p:sp>
        <p:nvSpPr>
          <p:cNvPr id="81" name="직사각형 57">
            <a:extLst>
              <a:ext uri="{FF2B5EF4-FFF2-40B4-BE49-F238E27FC236}">
                <a16:creationId xmlns:a16="http://schemas.microsoft.com/office/drawing/2014/main" id="{CD4A079C-F4F7-4265-B126-B9150B243BDF}"/>
              </a:ext>
            </a:extLst>
          </p:cNvPr>
          <p:cNvSpPr/>
          <p:nvPr/>
        </p:nvSpPr>
        <p:spPr>
          <a:xfrm>
            <a:off x="2268850" y="4590536"/>
            <a:ext cx="2076644" cy="285033"/>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Font-style</a:t>
            </a:r>
            <a:endParaRPr lang="ko-KR" altLang="en-US" dirty="0"/>
          </a:p>
        </p:txBody>
      </p:sp>
      <p:sp>
        <p:nvSpPr>
          <p:cNvPr id="82" name="직사각형 57">
            <a:extLst>
              <a:ext uri="{FF2B5EF4-FFF2-40B4-BE49-F238E27FC236}">
                <a16:creationId xmlns:a16="http://schemas.microsoft.com/office/drawing/2014/main" id="{F27179DE-4D6D-4767-B635-8FB6F037B37C}"/>
              </a:ext>
            </a:extLst>
          </p:cNvPr>
          <p:cNvSpPr/>
          <p:nvPr/>
        </p:nvSpPr>
        <p:spPr>
          <a:xfrm>
            <a:off x="2268849" y="4951076"/>
            <a:ext cx="2076645" cy="285033"/>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Font-size</a:t>
            </a:r>
            <a:endParaRPr lang="ko-KR" altLang="en-US" dirty="0"/>
          </a:p>
        </p:txBody>
      </p:sp>
      <p:sp>
        <p:nvSpPr>
          <p:cNvPr id="83" name="직사각형 57">
            <a:extLst>
              <a:ext uri="{FF2B5EF4-FFF2-40B4-BE49-F238E27FC236}">
                <a16:creationId xmlns:a16="http://schemas.microsoft.com/office/drawing/2014/main" id="{D2EF42A3-C190-4A08-A49C-D60C9DAC4F48}"/>
              </a:ext>
            </a:extLst>
          </p:cNvPr>
          <p:cNvSpPr/>
          <p:nvPr/>
        </p:nvSpPr>
        <p:spPr>
          <a:xfrm>
            <a:off x="2277240" y="5318972"/>
            <a:ext cx="2076646" cy="285033"/>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Font-color</a:t>
            </a:r>
            <a:endParaRPr lang="ko-KR" altLang="en-US" dirty="0"/>
          </a:p>
        </p:txBody>
      </p:sp>
      <p:sp>
        <p:nvSpPr>
          <p:cNvPr id="84" name="직사각형 57">
            <a:extLst>
              <a:ext uri="{FF2B5EF4-FFF2-40B4-BE49-F238E27FC236}">
                <a16:creationId xmlns:a16="http://schemas.microsoft.com/office/drawing/2014/main" id="{5EDEC135-3058-4971-907C-25F9312A4173}"/>
              </a:ext>
            </a:extLst>
          </p:cNvPr>
          <p:cNvSpPr/>
          <p:nvPr/>
        </p:nvSpPr>
        <p:spPr>
          <a:xfrm>
            <a:off x="2268850" y="5696275"/>
            <a:ext cx="2085036" cy="285033"/>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Background color</a:t>
            </a:r>
          </a:p>
        </p:txBody>
      </p:sp>
    </p:spTree>
    <p:extLst>
      <p:ext uri="{BB962C8B-B14F-4D97-AF65-F5344CB8AC3E}">
        <p14:creationId xmlns:p14="http://schemas.microsoft.com/office/powerpoint/2010/main" val="17990390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1" y="0"/>
            <a:ext cx="1786070" cy="6858000"/>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TextBox 24"/>
          <p:cNvSpPr txBox="1"/>
          <p:nvPr/>
        </p:nvSpPr>
        <p:spPr>
          <a:xfrm>
            <a:off x="2022080" y="1956009"/>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04</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26" name="TextBox 25"/>
          <p:cNvSpPr txBox="1"/>
          <p:nvPr/>
        </p:nvSpPr>
        <p:spPr>
          <a:xfrm>
            <a:off x="2695855" y="1956009"/>
            <a:ext cx="3560564"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League</a:t>
            </a:r>
            <a:r>
              <a:rPr lang="ko-KR" altLang="en-US" sz="2800" dirty="0">
                <a:latin typeface="KoPub돋움체 Bold" panose="00000800000000000000" pitchFamily="2" charset="-127"/>
                <a:ea typeface="KoPub돋움체 Bold" panose="00000800000000000000" pitchFamily="2" charset="-127"/>
              </a:rPr>
              <a:t> </a:t>
            </a:r>
            <a:r>
              <a:rPr lang="en-US" altLang="ko-KR" sz="2800" dirty="0">
                <a:latin typeface="KoPub돋움체 Bold" panose="00000800000000000000" pitchFamily="2" charset="-127"/>
                <a:ea typeface="KoPub돋움체 Bold" panose="00000800000000000000" pitchFamily="2" charset="-127"/>
              </a:rPr>
              <a:t>of</a:t>
            </a:r>
            <a:r>
              <a:rPr lang="ko-KR" altLang="en-US" sz="2800" dirty="0">
                <a:latin typeface="KoPub돋움체 Bold" panose="00000800000000000000" pitchFamily="2" charset="-127"/>
                <a:ea typeface="KoPub돋움체 Bold" panose="00000800000000000000" pitchFamily="2" charset="-127"/>
              </a:rPr>
              <a:t> </a:t>
            </a:r>
            <a:r>
              <a:rPr lang="en-US" altLang="ko-KR" sz="2800" dirty="0">
                <a:latin typeface="KoPub돋움체 Bold" panose="00000800000000000000" pitchFamily="2" charset="-127"/>
                <a:ea typeface="KoPub돋움체 Bold" panose="00000800000000000000" pitchFamily="2" charset="-127"/>
              </a:rPr>
              <a:t>Legends</a:t>
            </a:r>
            <a:endParaRPr lang="ko-KR" altLang="en-US" sz="2800" dirty="0">
              <a:latin typeface="KoPub돋움체 Bold" panose="00000800000000000000" pitchFamily="2" charset="-127"/>
              <a:ea typeface="KoPub돋움체 Bold" panose="00000800000000000000" pitchFamily="2" charset="-127"/>
            </a:endParaRPr>
          </a:p>
        </p:txBody>
      </p:sp>
      <p:sp>
        <p:nvSpPr>
          <p:cNvPr id="27" name="TextBox 26"/>
          <p:cNvSpPr txBox="1"/>
          <p:nvPr/>
        </p:nvSpPr>
        <p:spPr>
          <a:xfrm>
            <a:off x="2713266" y="2479229"/>
            <a:ext cx="2175491"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Website Composition</a:t>
            </a:r>
            <a:endParaRPr lang="ko-KR" altLang="en-US" sz="1200" dirty="0">
              <a:latin typeface="KoPub돋움체 Medium" panose="00000600000000000000" pitchFamily="2" charset="-127"/>
              <a:ea typeface="KoPub돋움체 Medium" panose="00000600000000000000" pitchFamily="2" charset="-127"/>
            </a:endParaRPr>
          </a:p>
        </p:txBody>
      </p:sp>
      <p:sp>
        <p:nvSpPr>
          <p:cNvPr id="28" name="TextBox 27"/>
          <p:cNvSpPr txBox="1"/>
          <p:nvPr/>
        </p:nvSpPr>
        <p:spPr>
          <a:xfrm>
            <a:off x="2713267" y="2787006"/>
            <a:ext cx="2175490"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Information in Website</a:t>
            </a:r>
            <a:endParaRPr lang="ko-KR" altLang="en-US" sz="1200" dirty="0">
              <a:latin typeface="KoPub돋움체 Medium" panose="00000600000000000000" pitchFamily="2" charset="-127"/>
              <a:ea typeface="KoPub돋움체 Medium" panose="00000600000000000000" pitchFamily="2" charset="-127"/>
            </a:endParaRPr>
          </a:p>
        </p:txBody>
      </p:sp>
      <p:sp>
        <p:nvSpPr>
          <p:cNvPr id="29" name="TextBox 28"/>
          <p:cNvSpPr txBox="1"/>
          <p:nvPr/>
        </p:nvSpPr>
        <p:spPr>
          <a:xfrm>
            <a:off x="2713266" y="3094783"/>
            <a:ext cx="3161787"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What code was used to make contents</a:t>
            </a:r>
            <a:endParaRPr lang="ko-KR" altLang="en-US" sz="1200" dirty="0">
              <a:latin typeface="KoPub돋움체 Medium" panose="00000600000000000000" pitchFamily="2" charset="-127"/>
              <a:ea typeface="KoPub돋움체 Medium" panose="00000600000000000000" pitchFamily="2" charset="-127"/>
            </a:endParaRPr>
          </a:p>
        </p:txBody>
      </p:sp>
      <p:sp>
        <p:nvSpPr>
          <p:cNvPr id="30" name="직사각형 29"/>
          <p:cNvSpPr/>
          <p:nvPr/>
        </p:nvSpPr>
        <p:spPr>
          <a:xfrm>
            <a:off x="2610186" y="2063795"/>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1" name="Group 4"/>
          <p:cNvGrpSpPr>
            <a:grpSpLocks noChangeAspect="1"/>
          </p:cNvGrpSpPr>
          <p:nvPr/>
        </p:nvGrpSpPr>
        <p:grpSpPr bwMode="auto">
          <a:xfrm rot="20629952">
            <a:off x="11440398" y="6232475"/>
            <a:ext cx="479425" cy="492125"/>
            <a:chOff x="1401" y="818"/>
            <a:chExt cx="302" cy="310"/>
          </a:xfrm>
          <a:solidFill>
            <a:srgbClr val="97B8BF"/>
          </a:solidFill>
        </p:grpSpPr>
        <p:sp>
          <p:nvSpPr>
            <p:cNvPr id="32"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3"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4"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cxnSp>
        <p:nvCxnSpPr>
          <p:cNvPr id="36" name="직선 연결선 35"/>
          <p:cNvCxnSpPr/>
          <p:nvPr/>
        </p:nvCxnSpPr>
        <p:spPr>
          <a:xfrm>
            <a:off x="11616565" y="0"/>
            <a:ext cx="0" cy="6369098"/>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cxnSp>
        <p:nvCxnSpPr>
          <p:cNvPr id="38" name="직선 연결선 37"/>
          <p:cNvCxnSpPr/>
          <p:nvPr/>
        </p:nvCxnSpPr>
        <p:spPr>
          <a:xfrm>
            <a:off x="12007326" y="0"/>
            <a:ext cx="0" cy="6858000"/>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4B10D9D-3F70-421B-8FE3-E192A8CD3A79}"/>
              </a:ext>
            </a:extLst>
          </p:cNvPr>
          <p:cNvSpPr txBox="1"/>
          <p:nvPr/>
        </p:nvSpPr>
        <p:spPr>
          <a:xfrm>
            <a:off x="2713266" y="3371782"/>
            <a:ext cx="3161787"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Website Design</a:t>
            </a:r>
            <a:endParaRPr lang="ko-KR" altLang="en-US" sz="1200" dirty="0">
              <a:latin typeface="KoPub돋움체 Medium" panose="00000600000000000000" pitchFamily="2" charset="-127"/>
              <a:ea typeface="KoPub돋움체 Medium" panose="00000600000000000000" pitchFamily="2" charset="-127"/>
            </a:endParaRPr>
          </a:p>
        </p:txBody>
      </p:sp>
    </p:spTree>
    <p:extLst>
      <p:ext uri="{BB962C8B-B14F-4D97-AF65-F5344CB8AC3E}">
        <p14:creationId xmlns:p14="http://schemas.microsoft.com/office/powerpoint/2010/main" val="31015606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TextBox 49"/>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04</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55" name="직사각형 54"/>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0" name="그룹 19"/>
          <p:cNvGrpSpPr/>
          <p:nvPr/>
        </p:nvGrpSpPr>
        <p:grpSpPr>
          <a:xfrm>
            <a:off x="1322961" y="2062264"/>
            <a:ext cx="2373549" cy="2373549"/>
            <a:chOff x="1322961" y="2247088"/>
            <a:chExt cx="2373549" cy="2373549"/>
          </a:xfrm>
        </p:grpSpPr>
        <p:sp>
          <p:nvSpPr>
            <p:cNvPr id="21" name="원형 20"/>
            <p:cNvSpPr/>
            <p:nvPr/>
          </p:nvSpPr>
          <p:spPr>
            <a:xfrm>
              <a:off x="1322961" y="2247088"/>
              <a:ext cx="2373549" cy="2373549"/>
            </a:xfrm>
            <a:prstGeom prst="pie">
              <a:avLst>
                <a:gd name="adj1" fmla="val 4044967"/>
                <a:gd name="adj2" fmla="val 15133762"/>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22" name="원형 21"/>
            <p:cNvSpPr/>
            <p:nvPr/>
          </p:nvSpPr>
          <p:spPr>
            <a:xfrm>
              <a:off x="1618094" y="2542221"/>
              <a:ext cx="1783283" cy="1783283"/>
            </a:xfrm>
            <a:prstGeom prst="pie">
              <a:avLst>
                <a:gd name="adj1" fmla="val 3059221"/>
                <a:gd name="adj2" fmla="val 16266547"/>
              </a:avLst>
            </a:prstGeom>
            <a:solidFill>
              <a:srgbClr val="97B8BF"/>
            </a:solidFill>
            <a:ln w="38100">
              <a:solidFill>
                <a:srgbClr val="EAE6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23" name="타원 22"/>
            <p:cNvSpPr/>
            <p:nvPr/>
          </p:nvSpPr>
          <p:spPr>
            <a:xfrm>
              <a:off x="1960122" y="2893977"/>
              <a:ext cx="1099226" cy="1099226"/>
            </a:xfrm>
            <a:prstGeom prst="ellipse">
              <a:avLst/>
            </a:prstGeom>
            <a:solidFill>
              <a:srgbClr val="EAE6DF"/>
            </a:solidFill>
            <a:ln w="38100">
              <a:solidFill>
                <a:srgbClr val="EAE6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원형 23"/>
            <p:cNvSpPr/>
            <p:nvPr/>
          </p:nvSpPr>
          <p:spPr>
            <a:xfrm>
              <a:off x="2001920" y="2926227"/>
              <a:ext cx="999296" cy="999296"/>
            </a:xfrm>
            <a:prstGeom prst="pie">
              <a:avLst>
                <a:gd name="adj1" fmla="val 3371626"/>
                <a:gd name="adj2" fmla="val 16200000"/>
              </a:avLst>
            </a:prstGeom>
            <a:solidFill>
              <a:srgbClr val="F4F4F4"/>
            </a:solidFill>
            <a:ln w="38100">
              <a:solidFill>
                <a:srgbClr val="595A5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24"/>
            <p:cNvSpPr/>
            <p:nvPr/>
          </p:nvSpPr>
          <p:spPr>
            <a:xfrm>
              <a:off x="2037978" y="2961652"/>
              <a:ext cx="937838" cy="931757"/>
            </a:xfrm>
            <a:prstGeom prst="ellipse">
              <a:avLst/>
            </a:prstGeom>
            <a:solidFill>
              <a:srgbClr val="EAE6DF"/>
            </a:solidFill>
            <a:ln w="38100">
              <a:solidFill>
                <a:srgbClr val="EAE6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cxnSp>
        <p:nvCxnSpPr>
          <p:cNvPr id="26" name="직선 화살표 연결선 25"/>
          <p:cNvCxnSpPr>
            <a:cxnSpLocks/>
          </p:cNvCxnSpPr>
          <p:nvPr/>
        </p:nvCxnSpPr>
        <p:spPr>
          <a:xfrm>
            <a:off x="2506433" y="2741403"/>
            <a:ext cx="6332767" cy="0"/>
          </a:xfrm>
          <a:prstGeom prst="straightConnector1">
            <a:avLst/>
          </a:prstGeom>
          <a:ln w="38100">
            <a:solidFill>
              <a:srgbClr val="595A5C"/>
            </a:solidFill>
            <a:tailEnd type="triangle"/>
          </a:ln>
        </p:spPr>
        <p:style>
          <a:lnRef idx="1">
            <a:schemeClr val="accent1"/>
          </a:lnRef>
          <a:fillRef idx="0">
            <a:schemeClr val="accent1"/>
          </a:fillRef>
          <a:effectRef idx="0">
            <a:schemeClr val="accent1"/>
          </a:effectRef>
          <a:fontRef idx="minor">
            <a:schemeClr val="tx1"/>
          </a:fontRef>
        </p:style>
      </p:cxnSp>
      <p:sp>
        <p:nvSpPr>
          <p:cNvPr id="27" name="타원 26"/>
          <p:cNvSpPr/>
          <p:nvPr/>
        </p:nvSpPr>
        <p:spPr>
          <a:xfrm>
            <a:off x="3845405" y="2632661"/>
            <a:ext cx="211352" cy="211352"/>
          </a:xfrm>
          <a:prstGeom prst="ellipse">
            <a:avLst/>
          </a:prstGeom>
          <a:solidFill>
            <a:srgbClr val="64818D"/>
          </a:solidFill>
          <a:ln w="5715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타원 27"/>
          <p:cNvSpPr/>
          <p:nvPr/>
        </p:nvSpPr>
        <p:spPr>
          <a:xfrm>
            <a:off x="4913797" y="2632661"/>
            <a:ext cx="211352" cy="211352"/>
          </a:xfrm>
          <a:prstGeom prst="ellipse">
            <a:avLst/>
          </a:prstGeom>
          <a:solidFill>
            <a:srgbClr val="64818D"/>
          </a:solidFill>
          <a:ln w="5715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타원 28"/>
          <p:cNvSpPr/>
          <p:nvPr/>
        </p:nvSpPr>
        <p:spPr>
          <a:xfrm>
            <a:off x="5982189" y="2632661"/>
            <a:ext cx="211352" cy="211352"/>
          </a:xfrm>
          <a:prstGeom prst="ellipse">
            <a:avLst/>
          </a:prstGeom>
          <a:solidFill>
            <a:srgbClr val="64818D"/>
          </a:solidFill>
          <a:ln w="5715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타원 29"/>
          <p:cNvSpPr/>
          <p:nvPr/>
        </p:nvSpPr>
        <p:spPr>
          <a:xfrm>
            <a:off x="7050581" y="2632661"/>
            <a:ext cx="211352" cy="211352"/>
          </a:xfrm>
          <a:prstGeom prst="ellipse">
            <a:avLst/>
          </a:prstGeom>
          <a:solidFill>
            <a:srgbClr val="64818D"/>
          </a:solidFill>
          <a:ln w="5715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타원 30"/>
          <p:cNvSpPr/>
          <p:nvPr/>
        </p:nvSpPr>
        <p:spPr>
          <a:xfrm>
            <a:off x="8118973" y="2632661"/>
            <a:ext cx="211352" cy="211352"/>
          </a:xfrm>
          <a:prstGeom prst="ellipse">
            <a:avLst/>
          </a:prstGeom>
          <a:solidFill>
            <a:srgbClr val="64818D"/>
          </a:solidFill>
          <a:ln w="5715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TextBox 32"/>
          <p:cNvSpPr txBox="1"/>
          <p:nvPr/>
        </p:nvSpPr>
        <p:spPr>
          <a:xfrm>
            <a:off x="3417234" y="2226544"/>
            <a:ext cx="1060191" cy="338554"/>
          </a:xfrm>
          <a:prstGeom prst="rect">
            <a:avLst/>
          </a:prstGeom>
          <a:noFill/>
        </p:spPr>
        <p:txBody>
          <a:bodyPr wrap="square" rtlCol="0">
            <a:spAutoFit/>
          </a:bodyPr>
          <a:lstStyle/>
          <a:p>
            <a:pPr algn="ctr"/>
            <a:r>
              <a:rPr lang="en-US" altLang="ko-KR" sz="1600" dirty="0">
                <a:solidFill>
                  <a:schemeClr val="tx1">
                    <a:lumMod val="75000"/>
                    <a:lumOff val="25000"/>
                  </a:schemeClr>
                </a:solidFill>
                <a:latin typeface="KoPub돋움체 Medium" panose="00000600000000000000" pitchFamily="2" charset="-127"/>
                <a:ea typeface="KoPub돋움체 Medium" panose="00000600000000000000" pitchFamily="2" charset="-127"/>
              </a:rPr>
              <a:t>Home</a:t>
            </a:r>
            <a:endParaRPr lang="ko-KR" altLang="en-US" sz="1600" dirty="0">
              <a:solidFill>
                <a:schemeClr val="tx1">
                  <a:lumMod val="75000"/>
                  <a:lumOff val="25000"/>
                </a:schemeClr>
              </a:solidFill>
              <a:latin typeface="KoPub돋움체 Medium" panose="00000600000000000000" pitchFamily="2" charset="-127"/>
              <a:ea typeface="KoPub돋움체 Medium" panose="00000600000000000000" pitchFamily="2" charset="-127"/>
            </a:endParaRPr>
          </a:p>
        </p:txBody>
      </p:sp>
      <p:sp>
        <p:nvSpPr>
          <p:cNvPr id="34" name="TextBox 33"/>
          <p:cNvSpPr txBox="1"/>
          <p:nvPr/>
        </p:nvSpPr>
        <p:spPr>
          <a:xfrm>
            <a:off x="4271641" y="2226544"/>
            <a:ext cx="1476633" cy="338554"/>
          </a:xfrm>
          <a:prstGeom prst="rect">
            <a:avLst/>
          </a:prstGeom>
          <a:noFill/>
        </p:spPr>
        <p:txBody>
          <a:bodyPr wrap="square" rtlCol="0">
            <a:spAutoFit/>
          </a:bodyPr>
          <a:lstStyle/>
          <a:p>
            <a:pPr algn="ctr"/>
            <a:r>
              <a:rPr lang="en-US" altLang="ko-KR" sz="1600" dirty="0">
                <a:solidFill>
                  <a:schemeClr val="tx1">
                    <a:lumMod val="75000"/>
                    <a:lumOff val="25000"/>
                  </a:schemeClr>
                </a:solidFill>
                <a:latin typeface="KoPub돋움체 Medium" panose="00000600000000000000" pitchFamily="2" charset="-127"/>
                <a:ea typeface="KoPub돋움체 Medium" panose="00000600000000000000" pitchFamily="2" charset="-127"/>
              </a:rPr>
              <a:t>Introduction</a:t>
            </a:r>
            <a:endParaRPr lang="ko-KR" altLang="en-US" sz="1600" dirty="0">
              <a:solidFill>
                <a:schemeClr val="tx1">
                  <a:lumMod val="75000"/>
                  <a:lumOff val="25000"/>
                </a:schemeClr>
              </a:solidFill>
              <a:latin typeface="KoPub돋움체 Medium" panose="00000600000000000000" pitchFamily="2" charset="-127"/>
              <a:ea typeface="KoPub돋움체 Medium" panose="00000600000000000000" pitchFamily="2" charset="-127"/>
            </a:endParaRPr>
          </a:p>
        </p:txBody>
      </p:sp>
      <p:sp>
        <p:nvSpPr>
          <p:cNvPr id="35" name="TextBox 34"/>
          <p:cNvSpPr txBox="1"/>
          <p:nvPr/>
        </p:nvSpPr>
        <p:spPr>
          <a:xfrm>
            <a:off x="5575224" y="2226544"/>
            <a:ext cx="1060191" cy="338554"/>
          </a:xfrm>
          <a:prstGeom prst="rect">
            <a:avLst/>
          </a:prstGeom>
          <a:noFill/>
        </p:spPr>
        <p:txBody>
          <a:bodyPr wrap="square" rtlCol="0">
            <a:spAutoFit/>
          </a:bodyPr>
          <a:lstStyle/>
          <a:p>
            <a:pPr algn="ctr"/>
            <a:r>
              <a:rPr lang="en-US" altLang="ko-KR" sz="1600" dirty="0">
                <a:solidFill>
                  <a:schemeClr val="tx1">
                    <a:lumMod val="75000"/>
                    <a:lumOff val="25000"/>
                  </a:schemeClr>
                </a:solidFill>
                <a:latin typeface="KoPub돋움체 Medium" panose="00000600000000000000" pitchFamily="2" charset="-127"/>
                <a:ea typeface="KoPub돋움체 Medium" panose="00000600000000000000" pitchFamily="2" charset="-127"/>
              </a:rPr>
              <a:t>About</a:t>
            </a:r>
            <a:endParaRPr lang="ko-KR" altLang="en-US" sz="1600" dirty="0">
              <a:solidFill>
                <a:schemeClr val="tx1">
                  <a:lumMod val="75000"/>
                  <a:lumOff val="25000"/>
                </a:schemeClr>
              </a:solidFill>
              <a:latin typeface="KoPub돋움체 Medium" panose="00000600000000000000" pitchFamily="2" charset="-127"/>
              <a:ea typeface="KoPub돋움체 Medium" panose="00000600000000000000" pitchFamily="2" charset="-127"/>
            </a:endParaRPr>
          </a:p>
        </p:txBody>
      </p:sp>
      <p:sp>
        <p:nvSpPr>
          <p:cNvPr id="36" name="TextBox 35"/>
          <p:cNvSpPr txBox="1"/>
          <p:nvPr/>
        </p:nvSpPr>
        <p:spPr>
          <a:xfrm>
            <a:off x="6625035" y="1985914"/>
            <a:ext cx="1060191" cy="584775"/>
          </a:xfrm>
          <a:prstGeom prst="rect">
            <a:avLst/>
          </a:prstGeom>
          <a:noFill/>
        </p:spPr>
        <p:txBody>
          <a:bodyPr wrap="square" rtlCol="0">
            <a:spAutoFit/>
          </a:bodyPr>
          <a:lstStyle/>
          <a:p>
            <a:pPr algn="ctr"/>
            <a:r>
              <a:rPr lang="en-US" altLang="ko-KR" sz="1600" dirty="0">
                <a:solidFill>
                  <a:schemeClr val="tx1">
                    <a:lumMod val="75000"/>
                    <a:lumOff val="25000"/>
                  </a:schemeClr>
                </a:solidFill>
                <a:latin typeface="KoPub돋움체 Medium" panose="00000600000000000000" pitchFamily="2" charset="-127"/>
                <a:ea typeface="KoPub돋움체 Medium" panose="00000600000000000000" pitchFamily="2" charset="-127"/>
              </a:rPr>
              <a:t>Example Medias</a:t>
            </a:r>
            <a:endParaRPr lang="ko-KR" altLang="en-US" sz="1600" dirty="0">
              <a:solidFill>
                <a:schemeClr val="tx1">
                  <a:lumMod val="75000"/>
                  <a:lumOff val="25000"/>
                </a:schemeClr>
              </a:solidFill>
              <a:latin typeface="KoPub돋움체 Medium" panose="00000600000000000000" pitchFamily="2" charset="-127"/>
              <a:ea typeface="KoPub돋움체 Medium" panose="00000600000000000000" pitchFamily="2" charset="-127"/>
            </a:endParaRPr>
          </a:p>
        </p:txBody>
      </p:sp>
      <p:sp>
        <p:nvSpPr>
          <p:cNvPr id="37" name="TextBox 36"/>
          <p:cNvSpPr txBox="1"/>
          <p:nvPr/>
        </p:nvSpPr>
        <p:spPr>
          <a:xfrm>
            <a:off x="7534133" y="1969872"/>
            <a:ext cx="1427513" cy="584775"/>
          </a:xfrm>
          <a:prstGeom prst="rect">
            <a:avLst/>
          </a:prstGeom>
          <a:noFill/>
        </p:spPr>
        <p:txBody>
          <a:bodyPr wrap="square" rtlCol="0">
            <a:spAutoFit/>
          </a:bodyPr>
          <a:lstStyle/>
          <a:p>
            <a:pPr algn="ctr"/>
            <a:r>
              <a:rPr lang="en-US" altLang="ko-KR" sz="1600" dirty="0">
                <a:solidFill>
                  <a:schemeClr val="tx1">
                    <a:lumMod val="75000"/>
                    <a:lumOff val="25000"/>
                  </a:schemeClr>
                </a:solidFill>
                <a:latin typeface="KoPub돋움체 Medium" panose="00000600000000000000" pitchFamily="2" charset="-127"/>
                <a:ea typeface="KoPub돋움체 Medium" panose="00000600000000000000" pitchFamily="2" charset="-127"/>
              </a:rPr>
              <a:t>League Homepage</a:t>
            </a:r>
            <a:endParaRPr lang="ko-KR" altLang="en-US" sz="1600" dirty="0">
              <a:solidFill>
                <a:schemeClr val="tx1">
                  <a:lumMod val="75000"/>
                  <a:lumOff val="25000"/>
                </a:schemeClr>
              </a:solidFill>
              <a:latin typeface="KoPub돋움체 Medium" panose="00000600000000000000" pitchFamily="2" charset="-127"/>
              <a:ea typeface="KoPub돋움체 Medium" panose="00000600000000000000" pitchFamily="2" charset="-127"/>
            </a:endParaRPr>
          </a:p>
        </p:txBody>
      </p:sp>
      <p:sp>
        <p:nvSpPr>
          <p:cNvPr id="39" name="TextBox 38"/>
          <p:cNvSpPr txBox="1"/>
          <p:nvPr/>
        </p:nvSpPr>
        <p:spPr>
          <a:xfrm>
            <a:off x="4063409" y="3212743"/>
            <a:ext cx="1060191" cy="338554"/>
          </a:xfrm>
          <a:prstGeom prst="rect">
            <a:avLst/>
          </a:prstGeom>
          <a:noFill/>
        </p:spPr>
        <p:txBody>
          <a:bodyPr wrap="square" rtlCol="0">
            <a:spAutoFit/>
          </a:bodyPr>
          <a:lstStyle/>
          <a:p>
            <a:r>
              <a:rPr lang="en-US" altLang="ko-KR" sz="1600" dirty="0">
                <a:solidFill>
                  <a:schemeClr val="tx1">
                    <a:lumMod val="75000"/>
                    <a:lumOff val="25000"/>
                  </a:schemeClr>
                </a:solidFill>
                <a:latin typeface="KoPub돋움체 Bold" panose="00000800000000000000" pitchFamily="2" charset="-127"/>
                <a:ea typeface="KoPub돋움체 Bold" panose="00000800000000000000" pitchFamily="2" charset="-127"/>
              </a:rPr>
              <a:t>Home</a:t>
            </a:r>
            <a:endParaRPr lang="ko-KR" altLang="en-US" sz="1600" dirty="0">
              <a:solidFill>
                <a:schemeClr val="tx1">
                  <a:lumMod val="75000"/>
                  <a:lumOff val="25000"/>
                </a:schemeClr>
              </a:solidFill>
              <a:latin typeface="KoPub돋움체 Bold" panose="00000800000000000000" pitchFamily="2" charset="-127"/>
              <a:ea typeface="KoPub돋움체 Bold" panose="00000800000000000000" pitchFamily="2" charset="-127"/>
            </a:endParaRPr>
          </a:p>
        </p:txBody>
      </p:sp>
      <p:sp>
        <p:nvSpPr>
          <p:cNvPr id="40" name="TextBox 39"/>
          <p:cNvSpPr txBox="1"/>
          <p:nvPr/>
        </p:nvSpPr>
        <p:spPr>
          <a:xfrm>
            <a:off x="6202595" y="3212743"/>
            <a:ext cx="1482631" cy="338554"/>
          </a:xfrm>
          <a:prstGeom prst="rect">
            <a:avLst/>
          </a:prstGeom>
          <a:noFill/>
        </p:spPr>
        <p:txBody>
          <a:bodyPr wrap="square" rtlCol="0">
            <a:spAutoFit/>
          </a:bodyPr>
          <a:lstStyle/>
          <a:p>
            <a:r>
              <a:rPr lang="en-US" altLang="ko-KR" sz="1600" dirty="0">
                <a:solidFill>
                  <a:schemeClr val="tx1">
                    <a:lumMod val="75000"/>
                    <a:lumOff val="25000"/>
                  </a:schemeClr>
                </a:solidFill>
                <a:latin typeface="KoPub돋움체 Bold" panose="00000800000000000000" pitchFamily="2" charset="-127"/>
                <a:ea typeface="KoPub돋움체 Bold" panose="00000800000000000000" pitchFamily="2" charset="-127"/>
              </a:rPr>
              <a:t>Introduction</a:t>
            </a:r>
            <a:endParaRPr lang="ko-KR" altLang="en-US" sz="1600" dirty="0">
              <a:solidFill>
                <a:schemeClr val="tx1">
                  <a:lumMod val="75000"/>
                  <a:lumOff val="25000"/>
                </a:schemeClr>
              </a:solidFill>
              <a:latin typeface="KoPub돋움체 Bold" panose="00000800000000000000" pitchFamily="2" charset="-127"/>
              <a:ea typeface="KoPub돋움체 Bold" panose="00000800000000000000" pitchFamily="2" charset="-127"/>
            </a:endParaRPr>
          </a:p>
        </p:txBody>
      </p:sp>
      <p:sp>
        <p:nvSpPr>
          <p:cNvPr id="41" name="TextBox 40"/>
          <p:cNvSpPr txBox="1"/>
          <p:nvPr/>
        </p:nvSpPr>
        <p:spPr>
          <a:xfrm>
            <a:off x="8482520" y="3212743"/>
            <a:ext cx="1060191" cy="338554"/>
          </a:xfrm>
          <a:prstGeom prst="rect">
            <a:avLst/>
          </a:prstGeom>
          <a:noFill/>
        </p:spPr>
        <p:txBody>
          <a:bodyPr wrap="square" rtlCol="0">
            <a:spAutoFit/>
          </a:bodyPr>
          <a:lstStyle/>
          <a:p>
            <a:r>
              <a:rPr lang="en-US" altLang="ko-KR" sz="1600" dirty="0">
                <a:solidFill>
                  <a:schemeClr val="tx1">
                    <a:lumMod val="75000"/>
                    <a:lumOff val="25000"/>
                  </a:schemeClr>
                </a:solidFill>
                <a:latin typeface="KoPub돋움체 Bold" panose="00000800000000000000" pitchFamily="2" charset="-127"/>
                <a:ea typeface="KoPub돋움체 Bold" panose="00000800000000000000" pitchFamily="2" charset="-127"/>
              </a:rPr>
              <a:t>About</a:t>
            </a:r>
            <a:endParaRPr lang="ko-KR" altLang="en-US" sz="1600" dirty="0">
              <a:solidFill>
                <a:schemeClr val="tx1">
                  <a:lumMod val="75000"/>
                  <a:lumOff val="25000"/>
                </a:schemeClr>
              </a:solidFill>
              <a:latin typeface="KoPub돋움체 Bold" panose="00000800000000000000" pitchFamily="2" charset="-127"/>
              <a:ea typeface="KoPub돋움체 Bold" panose="00000800000000000000" pitchFamily="2" charset="-127"/>
            </a:endParaRPr>
          </a:p>
        </p:txBody>
      </p:sp>
      <p:sp>
        <p:nvSpPr>
          <p:cNvPr id="42" name="TextBox 41"/>
          <p:cNvSpPr txBox="1"/>
          <p:nvPr/>
        </p:nvSpPr>
        <p:spPr>
          <a:xfrm>
            <a:off x="5339998" y="5073237"/>
            <a:ext cx="1060191" cy="584775"/>
          </a:xfrm>
          <a:prstGeom prst="rect">
            <a:avLst/>
          </a:prstGeom>
          <a:noFill/>
        </p:spPr>
        <p:txBody>
          <a:bodyPr wrap="square" rtlCol="0">
            <a:spAutoFit/>
          </a:bodyPr>
          <a:lstStyle/>
          <a:p>
            <a:r>
              <a:rPr lang="en-US" altLang="ko-KR" sz="1600" dirty="0">
                <a:solidFill>
                  <a:schemeClr val="tx1">
                    <a:lumMod val="75000"/>
                    <a:lumOff val="25000"/>
                  </a:schemeClr>
                </a:solidFill>
                <a:latin typeface="KoPub돋움체 Bold" panose="00000800000000000000" pitchFamily="2" charset="-127"/>
                <a:ea typeface="KoPub돋움체 Bold" panose="00000800000000000000" pitchFamily="2" charset="-127"/>
              </a:rPr>
              <a:t>Example Medias</a:t>
            </a:r>
            <a:endParaRPr lang="ko-KR" altLang="en-US" sz="1600" dirty="0">
              <a:solidFill>
                <a:schemeClr val="tx1">
                  <a:lumMod val="75000"/>
                  <a:lumOff val="25000"/>
                </a:schemeClr>
              </a:solidFill>
              <a:latin typeface="KoPub돋움체 Bold" panose="00000800000000000000" pitchFamily="2" charset="-127"/>
              <a:ea typeface="KoPub돋움체 Bold" panose="00000800000000000000" pitchFamily="2" charset="-127"/>
            </a:endParaRPr>
          </a:p>
        </p:txBody>
      </p:sp>
      <p:sp>
        <p:nvSpPr>
          <p:cNvPr id="43" name="TextBox 42"/>
          <p:cNvSpPr txBox="1"/>
          <p:nvPr/>
        </p:nvSpPr>
        <p:spPr>
          <a:xfrm>
            <a:off x="7469707" y="5057195"/>
            <a:ext cx="1498889" cy="584775"/>
          </a:xfrm>
          <a:prstGeom prst="rect">
            <a:avLst/>
          </a:prstGeom>
          <a:noFill/>
        </p:spPr>
        <p:txBody>
          <a:bodyPr wrap="square" rtlCol="0">
            <a:spAutoFit/>
          </a:bodyPr>
          <a:lstStyle/>
          <a:p>
            <a:r>
              <a:rPr lang="en-US" altLang="ko-KR" sz="1600" dirty="0">
                <a:solidFill>
                  <a:schemeClr val="tx1">
                    <a:lumMod val="75000"/>
                    <a:lumOff val="25000"/>
                  </a:schemeClr>
                </a:solidFill>
                <a:latin typeface="KoPub돋움체 Bold" panose="00000800000000000000" pitchFamily="2" charset="-127"/>
                <a:ea typeface="KoPub돋움체 Bold" panose="00000800000000000000" pitchFamily="2" charset="-127"/>
              </a:rPr>
              <a:t>League Homepage</a:t>
            </a:r>
            <a:endParaRPr lang="ko-KR" altLang="en-US" sz="1600" dirty="0">
              <a:solidFill>
                <a:schemeClr val="tx1">
                  <a:lumMod val="75000"/>
                  <a:lumOff val="25000"/>
                </a:schemeClr>
              </a:solidFill>
              <a:latin typeface="KoPub돋움체 Bold" panose="00000800000000000000" pitchFamily="2" charset="-127"/>
              <a:ea typeface="KoPub돋움체 Bold" panose="00000800000000000000" pitchFamily="2" charset="-127"/>
            </a:endParaRPr>
          </a:p>
        </p:txBody>
      </p:sp>
      <p:sp>
        <p:nvSpPr>
          <p:cNvPr id="45" name="TextBox 44"/>
          <p:cNvSpPr txBox="1"/>
          <p:nvPr/>
        </p:nvSpPr>
        <p:spPr>
          <a:xfrm>
            <a:off x="4063409" y="3572664"/>
            <a:ext cx="2042808" cy="1015663"/>
          </a:xfrm>
          <a:prstGeom prst="rect">
            <a:avLst/>
          </a:prstGeom>
          <a:noFill/>
        </p:spPr>
        <p:txBody>
          <a:bodyPr wrap="square" rtlCol="0">
            <a:spAutoFit/>
          </a:bodyPr>
          <a:lstStyle/>
          <a:p>
            <a:pPr marL="171450" indent="-171450" algn="just">
              <a:buFont typeface="Arial" panose="020B0604020202020204" pitchFamily="34" charset="0"/>
              <a:buChar char="•"/>
            </a:pPr>
            <a:r>
              <a:rPr lang="en-US" altLang="ko-KR" sz="1200" dirty="0">
                <a:solidFill>
                  <a:schemeClr val="tx1">
                    <a:lumMod val="75000"/>
                    <a:lumOff val="25000"/>
                  </a:schemeClr>
                </a:solidFill>
                <a:latin typeface="KoPub돋움체 Light" panose="00000300000000000000" pitchFamily="2" charset="-127"/>
                <a:ea typeface="KoPub돋움체 Light" panose="00000300000000000000" pitchFamily="2" charset="-127"/>
              </a:rPr>
              <a:t>Introduction to what this site is about with brief explanation of what League of Legends is.</a:t>
            </a:r>
            <a:endParaRPr lang="ko-KR" altLang="en-US" sz="12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46" name="TextBox 45"/>
          <p:cNvSpPr txBox="1"/>
          <p:nvPr/>
        </p:nvSpPr>
        <p:spPr>
          <a:xfrm>
            <a:off x="6202595" y="3572664"/>
            <a:ext cx="2042808" cy="1384995"/>
          </a:xfrm>
          <a:prstGeom prst="rect">
            <a:avLst/>
          </a:prstGeom>
          <a:noFill/>
        </p:spPr>
        <p:txBody>
          <a:bodyPr wrap="square" rtlCol="0">
            <a:spAutoFit/>
          </a:bodyPr>
          <a:lstStyle/>
          <a:p>
            <a:pPr marL="171450" indent="-171450" algn="just">
              <a:buFont typeface="Arial" panose="020B0604020202020204" pitchFamily="34" charset="0"/>
              <a:buChar char="•"/>
            </a:pPr>
            <a:r>
              <a:rPr lang="en-US" altLang="ko-KR" sz="1200" dirty="0">
                <a:solidFill>
                  <a:schemeClr val="tx1">
                    <a:lumMod val="75000"/>
                    <a:lumOff val="25000"/>
                  </a:schemeClr>
                </a:solidFill>
                <a:latin typeface="KoPub돋움체 Light" panose="00000300000000000000" pitchFamily="2" charset="-127"/>
                <a:ea typeface="KoPub돋움체 Light" panose="00000300000000000000" pitchFamily="2" charset="-127"/>
              </a:rPr>
              <a:t>Introduction to the game, League of Legends. The Home tab covers information regarding information about League other than its gameplay.</a:t>
            </a:r>
            <a:endParaRPr lang="ko-KR" altLang="en-US" sz="12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47" name="TextBox 46"/>
          <p:cNvSpPr txBox="1"/>
          <p:nvPr/>
        </p:nvSpPr>
        <p:spPr>
          <a:xfrm>
            <a:off x="8482520" y="3572664"/>
            <a:ext cx="2042808" cy="1200329"/>
          </a:xfrm>
          <a:prstGeom prst="rect">
            <a:avLst/>
          </a:prstGeom>
          <a:noFill/>
        </p:spPr>
        <p:txBody>
          <a:bodyPr wrap="square" rtlCol="0">
            <a:spAutoFit/>
          </a:bodyPr>
          <a:lstStyle/>
          <a:p>
            <a:pPr marL="171450" indent="-171450" algn="just">
              <a:buFont typeface="Arial" panose="020B0604020202020204" pitchFamily="34" charset="0"/>
              <a:buChar char="•"/>
            </a:pPr>
            <a:r>
              <a:rPr lang="en-US" altLang="ko-KR" sz="1200" dirty="0">
                <a:solidFill>
                  <a:schemeClr val="tx1">
                    <a:lumMod val="75000"/>
                    <a:lumOff val="25000"/>
                  </a:schemeClr>
                </a:solidFill>
                <a:latin typeface="KoPub돋움체 Light" panose="00000300000000000000" pitchFamily="2" charset="-127"/>
                <a:ea typeface="KoPub돋움체 Light" panose="00000300000000000000" pitchFamily="2" charset="-127"/>
              </a:rPr>
              <a:t>In-depth guide about League of Legends as a game. This tab explains about League of Legends gameplay in detail.</a:t>
            </a:r>
            <a:endParaRPr lang="ko-KR" altLang="en-US" sz="12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48" name="TextBox 47"/>
          <p:cNvSpPr txBox="1"/>
          <p:nvPr/>
        </p:nvSpPr>
        <p:spPr>
          <a:xfrm>
            <a:off x="5346779" y="5759577"/>
            <a:ext cx="2042808" cy="830997"/>
          </a:xfrm>
          <a:prstGeom prst="rect">
            <a:avLst/>
          </a:prstGeom>
          <a:noFill/>
        </p:spPr>
        <p:txBody>
          <a:bodyPr wrap="square" rtlCol="0">
            <a:spAutoFit/>
          </a:bodyPr>
          <a:lstStyle/>
          <a:p>
            <a:pPr marL="171450" indent="-171450" algn="just">
              <a:buFont typeface="Arial" panose="020B0604020202020204" pitchFamily="34" charset="0"/>
              <a:buChar char="•"/>
            </a:pPr>
            <a:r>
              <a:rPr lang="en-US" altLang="ko-KR" sz="1200" dirty="0">
                <a:solidFill>
                  <a:schemeClr val="tx1">
                    <a:lumMod val="75000"/>
                    <a:lumOff val="25000"/>
                  </a:schemeClr>
                </a:solidFill>
                <a:latin typeface="KoPub돋움체 Light" panose="00000300000000000000" pitchFamily="2" charset="-127"/>
                <a:ea typeface="KoPub돋움체 Light" panose="00000300000000000000" pitchFamily="2" charset="-127"/>
              </a:rPr>
              <a:t>Extra medias the visitor of the website may visit. Includes videos and links to external sites.</a:t>
            </a:r>
            <a:endParaRPr lang="ko-KR" altLang="en-US" sz="12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49" name="TextBox 48"/>
          <p:cNvSpPr txBox="1"/>
          <p:nvPr/>
        </p:nvSpPr>
        <p:spPr>
          <a:xfrm>
            <a:off x="7485965" y="5759577"/>
            <a:ext cx="2042808" cy="1200329"/>
          </a:xfrm>
          <a:prstGeom prst="rect">
            <a:avLst/>
          </a:prstGeom>
          <a:noFill/>
        </p:spPr>
        <p:txBody>
          <a:bodyPr wrap="square" rtlCol="0">
            <a:spAutoFit/>
          </a:bodyPr>
          <a:lstStyle/>
          <a:p>
            <a:pPr marL="171450" indent="-171450" algn="just">
              <a:buFont typeface="Arial" panose="020B0604020202020204" pitchFamily="34" charset="0"/>
              <a:buChar char="•"/>
            </a:pPr>
            <a:r>
              <a:rPr lang="en-US" altLang="ko-KR" sz="1200" dirty="0">
                <a:solidFill>
                  <a:schemeClr val="tx1">
                    <a:lumMod val="75000"/>
                    <a:lumOff val="25000"/>
                  </a:schemeClr>
                </a:solidFill>
                <a:latin typeface="KoPub돋움체 Light" panose="00000300000000000000" pitchFamily="2" charset="-127"/>
                <a:ea typeface="KoPub돋움체 Light" panose="00000300000000000000" pitchFamily="2" charset="-127"/>
              </a:rPr>
              <a:t>Official League of Legends homepage link for anyone interested in playing the game or visiting the site for spectating.</a:t>
            </a:r>
            <a:endParaRPr lang="ko-KR" altLang="en-US" sz="12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58" name="TextBox 57">
            <a:extLst>
              <a:ext uri="{FF2B5EF4-FFF2-40B4-BE49-F238E27FC236}">
                <a16:creationId xmlns:a16="http://schemas.microsoft.com/office/drawing/2014/main" id="{357E028B-E3DD-4865-822D-3DAB42E37926}"/>
              </a:ext>
            </a:extLst>
          </p:cNvPr>
          <p:cNvSpPr txBox="1"/>
          <p:nvPr/>
        </p:nvSpPr>
        <p:spPr>
          <a:xfrm>
            <a:off x="929974" y="184187"/>
            <a:ext cx="3449521"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League of Legends</a:t>
            </a:r>
            <a:endParaRPr lang="ko-KR" altLang="en-US" sz="2800" dirty="0">
              <a:latin typeface="KoPub돋움체 Bold" panose="00000800000000000000" pitchFamily="2" charset="-127"/>
              <a:ea typeface="KoPub돋움체 Bold" panose="00000800000000000000" pitchFamily="2" charset="-127"/>
            </a:endParaRPr>
          </a:p>
        </p:txBody>
      </p:sp>
      <p:sp>
        <p:nvSpPr>
          <p:cNvPr id="59" name="TextBox 58">
            <a:extLst>
              <a:ext uri="{FF2B5EF4-FFF2-40B4-BE49-F238E27FC236}">
                <a16:creationId xmlns:a16="http://schemas.microsoft.com/office/drawing/2014/main" id="{EE355BEA-2884-45C7-8E40-CA98FA2AC4FE}"/>
              </a:ext>
            </a:extLst>
          </p:cNvPr>
          <p:cNvSpPr txBox="1"/>
          <p:nvPr/>
        </p:nvSpPr>
        <p:spPr>
          <a:xfrm>
            <a:off x="327719" y="769680"/>
            <a:ext cx="4340534" cy="523220"/>
          </a:xfrm>
          <a:prstGeom prst="rect">
            <a:avLst/>
          </a:prstGeom>
          <a:noFill/>
        </p:spPr>
        <p:txBody>
          <a:bodyPr wrap="square" rtlCol="0">
            <a:spAutoFit/>
          </a:bodyPr>
          <a:lstStyle/>
          <a:p>
            <a:pPr marL="171450" indent="-171450">
              <a:buFont typeface="Arial" panose="020B0604020202020204" pitchFamily="34" charset="0"/>
              <a:buChar char="•"/>
            </a:pPr>
            <a:r>
              <a:rPr lang="en-US" altLang="ko-KR" sz="1600" dirty="0">
                <a:latin typeface="KoPub돋움체 Medium" panose="00000600000000000000" pitchFamily="2" charset="-127"/>
                <a:ea typeface="KoPub돋움체 Medium" panose="00000600000000000000" pitchFamily="2" charset="-127"/>
              </a:rPr>
              <a:t>Website Composition</a:t>
            </a:r>
            <a:endParaRPr lang="ko-KR" altLang="en-US" sz="1600" dirty="0">
              <a:latin typeface="KoPub돋움체 Medium" panose="00000600000000000000" pitchFamily="2" charset="-127"/>
              <a:ea typeface="KoPub돋움체 Medium" panose="00000600000000000000" pitchFamily="2" charset="-127"/>
            </a:endParaRPr>
          </a:p>
          <a:p>
            <a:endParaRPr lang="ko-KR" altLang="en-US" sz="1200" dirty="0">
              <a:latin typeface="KoPub돋움체 Medium" panose="00000600000000000000" pitchFamily="2" charset="-127"/>
              <a:ea typeface="KoPub돋움체 Medium" panose="00000600000000000000" pitchFamily="2" charset="-127"/>
            </a:endParaRPr>
          </a:p>
        </p:txBody>
      </p:sp>
    </p:spTree>
    <p:extLst>
      <p:ext uri="{BB962C8B-B14F-4D97-AF65-F5344CB8AC3E}">
        <p14:creationId xmlns:p14="http://schemas.microsoft.com/office/powerpoint/2010/main" val="33686134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육각형 24"/>
          <p:cNvSpPr/>
          <p:nvPr/>
        </p:nvSpPr>
        <p:spPr>
          <a:xfrm rot="5400000">
            <a:off x="3212386" y="1703176"/>
            <a:ext cx="920693" cy="793700"/>
          </a:xfrm>
          <a:prstGeom prst="hexagon">
            <a:avLst/>
          </a:prstGeom>
          <a:noFill/>
          <a:ln w="19050">
            <a:solidFill>
              <a:srgbClr val="6481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Freeform 28"/>
          <p:cNvSpPr>
            <a:spLocks noEditPoints="1"/>
          </p:cNvSpPr>
          <p:nvPr/>
        </p:nvSpPr>
        <p:spPr bwMode="auto">
          <a:xfrm>
            <a:off x="3446791" y="1871497"/>
            <a:ext cx="452939" cy="452939"/>
          </a:xfrm>
          <a:custGeom>
            <a:avLst/>
            <a:gdLst>
              <a:gd name="T0" fmla="*/ 2479 w 3336"/>
              <a:gd name="T1" fmla="*/ 1362 h 3334"/>
              <a:gd name="T2" fmla="*/ 2499 w 3336"/>
              <a:gd name="T3" fmla="*/ 1662 h 3334"/>
              <a:gd name="T4" fmla="*/ 2427 w 3336"/>
              <a:gd name="T5" fmla="*/ 1966 h 3334"/>
              <a:gd name="T6" fmla="*/ 2270 w 3336"/>
              <a:gd name="T7" fmla="*/ 2228 h 3334"/>
              <a:gd name="T8" fmla="*/ 2046 w 3336"/>
              <a:gd name="T9" fmla="*/ 2432 h 3334"/>
              <a:gd name="T10" fmla="*/ 1767 w 3336"/>
              <a:gd name="T11" fmla="*/ 2562 h 3334"/>
              <a:gd name="T12" fmla="*/ 1737 w 3336"/>
              <a:gd name="T13" fmla="*/ 2636 h 3334"/>
              <a:gd name="T14" fmla="*/ 2007 w 3336"/>
              <a:gd name="T15" fmla="*/ 2658 h 3334"/>
              <a:gd name="T16" fmla="*/ 2264 w 3336"/>
              <a:gd name="T17" fmla="*/ 2593 h 3334"/>
              <a:gd name="T18" fmla="*/ 2653 w 3336"/>
              <a:gd name="T19" fmla="*/ 2250 h 3334"/>
              <a:gd name="T20" fmla="*/ 2742 w 3336"/>
              <a:gd name="T21" fmla="*/ 2024 h 3334"/>
              <a:gd name="T22" fmla="*/ 2761 w 3336"/>
              <a:gd name="T23" fmla="*/ 1766 h 3334"/>
              <a:gd name="T24" fmla="*/ 2696 w 3336"/>
              <a:gd name="T25" fmla="*/ 1508 h 3334"/>
              <a:gd name="T26" fmla="*/ 2556 w 3336"/>
              <a:gd name="T27" fmla="*/ 1288 h 3334"/>
              <a:gd name="T28" fmla="*/ 1479 w 3336"/>
              <a:gd name="T29" fmla="*/ 674 h 3334"/>
              <a:gd name="T30" fmla="*/ 1193 w 3336"/>
              <a:gd name="T31" fmla="*/ 719 h 3334"/>
              <a:gd name="T32" fmla="*/ 943 w 3336"/>
              <a:gd name="T33" fmla="*/ 848 h 3334"/>
              <a:gd name="T34" fmla="*/ 747 w 3336"/>
              <a:gd name="T35" fmla="*/ 1045 h 3334"/>
              <a:gd name="T36" fmla="*/ 618 w 3336"/>
              <a:gd name="T37" fmla="*/ 1294 h 3334"/>
              <a:gd name="T38" fmla="*/ 572 w 3336"/>
              <a:gd name="T39" fmla="*/ 1581 h 3334"/>
              <a:gd name="T40" fmla="*/ 613 w 3336"/>
              <a:gd name="T41" fmla="*/ 1853 h 3334"/>
              <a:gd name="T42" fmla="*/ 582 w 3336"/>
              <a:gd name="T43" fmla="*/ 2458 h 3334"/>
              <a:gd name="T44" fmla="*/ 1189 w 3336"/>
              <a:gd name="T45" fmla="*/ 2440 h 3334"/>
              <a:gd name="T46" fmla="*/ 1479 w 3336"/>
              <a:gd name="T47" fmla="*/ 2488 h 3334"/>
              <a:gd name="T48" fmla="*/ 1766 w 3336"/>
              <a:gd name="T49" fmla="*/ 2441 h 3334"/>
              <a:gd name="T50" fmla="*/ 2015 w 3336"/>
              <a:gd name="T51" fmla="*/ 2312 h 3334"/>
              <a:gd name="T52" fmla="*/ 2212 w 3336"/>
              <a:gd name="T53" fmla="*/ 2116 h 3334"/>
              <a:gd name="T54" fmla="*/ 2341 w 3336"/>
              <a:gd name="T55" fmla="*/ 1867 h 3334"/>
              <a:gd name="T56" fmla="*/ 2387 w 3336"/>
              <a:gd name="T57" fmla="*/ 1581 h 3334"/>
              <a:gd name="T58" fmla="*/ 2341 w 3336"/>
              <a:gd name="T59" fmla="*/ 1294 h 3334"/>
              <a:gd name="T60" fmla="*/ 2212 w 3336"/>
              <a:gd name="T61" fmla="*/ 1045 h 3334"/>
              <a:gd name="T62" fmla="*/ 2015 w 3336"/>
              <a:gd name="T63" fmla="*/ 848 h 3334"/>
              <a:gd name="T64" fmla="*/ 1766 w 3336"/>
              <a:gd name="T65" fmla="*/ 719 h 3334"/>
              <a:gd name="T66" fmla="*/ 1479 w 3336"/>
              <a:gd name="T67" fmla="*/ 674 h 3334"/>
              <a:gd name="T68" fmla="*/ 1967 w 3336"/>
              <a:gd name="T69" fmla="*/ 27 h 3334"/>
              <a:gd name="T70" fmla="*/ 2339 w 3336"/>
              <a:gd name="T71" fmla="*/ 141 h 3334"/>
              <a:gd name="T72" fmla="*/ 2668 w 3336"/>
              <a:gd name="T73" fmla="*/ 333 h 3334"/>
              <a:gd name="T74" fmla="*/ 2944 w 3336"/>
              <a:gd name="T75" fmla="*/ 594 h 3334"/>
              <a:gd name="T76" fmla="*/ 3154 w 3336"/>
              <a:gd name="T77" fmla="*/ 910 h 3334"/>
              <a:gd name="T78" fmla="*/ 3288 w 3336"/>
              <a:gd name="T79" fmla="*/ 1271 h 3334"/>
              <a:gd name="T80" fmla="*/ 3336 w 3336"/>
              <a:gd name="T81" fmla="*/ 1667 h 3334"/>
              <a:gd name="T82" fmla="*/ 3288 w 3336"/>
              <a:gd name="T83" fmla="*/ 2063 h 3334"/>
              <a:gd name="T84" fmla="*/ 3154 w 3336"/>
              <a:gd name="T85" fmla="*/ 2425 h 3334"/>
              <a:gd name="T86" fmla="*/ 2944 w 3336"/>
              <a:gd name="T87" fmla="*/ 2741 h 3334"/>
              <a:gd name="T88" fmla="*/ 2668 w 3336"/>
              <a:gd name="T89" fmla="*/ 3001 h 3334"/>
              <a:gd name="T90" fmla="*/ 2339 w 3336"/>
              <a:gd name="T91" fmla="*/ 3194 h 3334"/>
              <a:gd name="T92" fmla="*/ 1967 w 3336"/>
              <a:gd name="T93" fmla="*/ 3307 h 3334"/>
              <a:gd name="T94" fmla="*/ 1566 w 3336"/>
              <a:gd name="T95" fmla="*/ 3331 h 3334"/>
              <a:gd name="T96" fmla="*/ 1178 w 3336"/>
              <a:gd name="T97" fmla="*/ 3261 h 3334"/>
              <a:gd name="T98" fmla="*/ 826 w 3336"/>
              <a:gd name="T99" fmla="*/ 3107 h 3334"/>
              <a:gd name="T100" fmla="*/ 523 w 3336"/>
              <a:gd name="T101" fmla="*/ 2879 h 3334"/>
              <a:gd name="T102" fmla="*/ 278 w 3336"/>
              <a:gd name="T103" fmla="*/ 2589 h 3334"/>
              <a:gd name="T104" fmla="*/ 105 w 3336"/>
              <a:gd name="T105" fmla="*/ 2249 h 3334"/>
              <a:gd name="T106" fmla="*/ 12 w 3336"/>
              <a:gd name="T107" fmla="*/ 1869 h 3334"/>
              <a:gd name="T108" fmla="*/ 12 w 3336"/>
              <a:gd name="T109" fmla="*/ 1466 h 3334"/>
              <a:gd name="T110" fmla="*/ 105 w 3336"/>
              <a:gd name="T111" fmla="*/ 1086 h 3334"/>
              <a:gd name="T112" fmla="*/ 278 w 3336"/>
              <a:gd name="T113" fmla="*/ 745 h 3334"/>
              <a:gd name="T114" fmla="*/ 523 w 3336"/>
              <a:gd name="T115" fmla="*/ 456 h 3334"/>
              <a:gd name="T116" fmla="*/ 826 w 3336"/>
              <a:gd name="T117" fmla="*/ 227 h 3334"/>
              <a:gd name="T118" fmla="*/ 1178 w 3336"/>
              <a:gd name="T119" fmla="*/ 73 h 3334"/>
              <a:gd name="T120" fmla="*/ 1566 w 3336"/>
              <a:gd name="T121" fmla="*/ 3 h 3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36" h="3334">
                <a:moveTo>
                  <a:pt x="2411" y="1160"/>
                </a:moveTo>
                <a:lnTo>
                  <a:pt x="2439" y="1225"/>
                </a:lnTo>
                <a:lnTo>
                  <a:pt x="2461" y="1293"/>
                </a:lnTo>
                <a:lnTo>
                  <a:pt x="2479" y="1362"/>
                </a:lnTo>
                <a:lnTo>
                  <a:pt x="2492" y="1434"/>
                </a:lnTo>
                <a:lnTo>
                  <a:pt x="2499" y="1507"/>
                </a:lnTo>
                <a:lnTo>
                  <a:pt x="2503" y="1581"/>
                </a:lnTo>
                <a:lnTo>
                  <a:pt x="2499" y="1662"/>
                </a:lnTo>
                <a:lnTo>
                  <a:pt x="2490" y="1741"/>
                </a:lnTo>
                <a:lnTo>
                  <a:pt x="2475" y="1818"/>
                </a:lnTo>
                <a:lnTo>
                  <a:pt x="2454" y="1894"/>
                </a:lnTo>
                <a:lnTo>
                  <a:pt x="2427" y="1966"/>
                </a:lnTo>
                <a:lnTo>
                  <a:pt x="2395" y="2036"/>
                </a:lnTo>
                <a:lnTo>
                  <a:pt x="2358" y="2103"/>
                </a:lnTo>
                <a:lnTo>
                  <a:pt x="2317" y="2168"/>
                </a:lnTo>
                <a:lnTo>
                  <a:pt x="2270" y="2228"/>
                </a:lnTo>
                <a:lnTo>
                  <a:pt x="2220" y="2285"/>
                </a:lnTo>
                <a:lnTo>
                  <a:pt x="2165" y="2339"/>
                </a:lnTo>
                <a:lnTo>
                  <a:pt x="2108" y="2387"/>
                </a:lnTo>
                <a:lnTo>
                  <a:pt x="2046" y="2432"/>
                </a:lnTo>
                <a:lnTo>
                  <a:pt x="1981" y="2471"/>
                </a:lnTo>
                <a:lnTo>
                  <a:pt x="1912" y="2507"/>
                </a:lnTo>
                <a:lnTo>
                  <a:pt x="1841" y="2536"/>
                </a:lnTo>
                <a:lnTo>
                  <a:pt x="1767" y="2562"/>
                </a:lnTo>
                <a:lnTo>
                  <a:pt x="1691" y="2581"/>
                </a:lnTo>
                <a:lnTo>
                  <a:pt x="1613" y="2594"/>
                </a:lnTo>
                <a:lnTo>
                  <a:pt x="1674" y="2618"/>
                </a:lnTo>
                <a:lnTo>
                  <a:pt x="1737" y="2636"/>
                </a:lnTo>
                <a:lnTo>
                  <a:pt x="1803" y="2650"/>
                </a:lnTo>
                <a:lnTo>
                  <a:pt x="1870" y="2658"/>
                </a:lnTo>
                <a:lnTo>
                  <a:pt x="1938" y="2660"/>
                </a:lnTo>
                <a:lnTo>
                  <a:pt x="2007" y="2658"/>
                </a:lnTo>
                <a:lnTo>
                  <a:pt x="2074" y="2649"/>
                </a:lnTo>
                <a:lnTo>
                  <a:pt x="2140" y="2636"/>
                </a:lnTo>
                <a:lnTo>
                  <a:pt x="2203" y="2618"/>
                </a:lnTo>
                <a:lnTo>
                  <a:pt x="2264" y="2593"/>
                </a:lnTo>
                <a:lnTo>
                  <a:pt x="2323" y="2566"/>
                </a:lnTo>
                <a:lnTo>
                  <a:pt x="2379" y="2533"/>
                </a:lnTo>
                <a:lnTo>
                  <a:pt x="2755" y="2634"/>
                </a:lnTo>
                <a:lnTo>
                  <a:pt x="2653" y="2250"/>
                </a:lnTo>
                <a:lnTo>
                  <a:pt x="2681" y="2196"/>
                </a:lnTo>
                <a:lnTo>
                  <a:pt x="2706" y="2141"/>
                </a:lnTo>
                <a:lnTo>
                  <a:pt x="2726" y="2083"/>
                </a:lnTo>
                <a:lnTo>
                  <a:pt x="2742" y="2024"/>
                </a:lnTo>
                <a:lnTo>
                  <a:pt x="2754" y="1962"/>
                </a:lnTo>
                <a:lnTo>
                  <a:pt x="2761" y="1899"/>
                </a:lnTo>
                <a:lnTo>
                  <a:pt x="2764" y="1835"/>
                </a:lnTo>
                <a:lnTo>
                  <a:pt x="2761" y="1766"/>
                </a:lnTo>
                <a:lnTo>
                  <a:pt x="2753" y="1698"/>
                </a:lnTo>
                <a:lnTo>
                  <a:pt x="2739" y="1632"/>
                </a:lnTo>
                <a:lnTo>
                  <a:pt x="2720" y="1568"/>
                </a:lnTo>
                <a:lnTo>
                  <a:pt x="2696" y="1508"/>
                </a:lnTo>
                <a:lnTo>
                  <a:pt x="2668" y="1449"/>
                </a:lnTo>
                <a:lnTo>
                  <a:pt x="2634" y="1392"/>
                </a:lnTo>
                <a:lnTo>
                  <a:pt x="2598" y="1338"/>
                </a:lnTo>
                <a:lnTo>
                  <a:pt x="2556" y="1288"/>
                </a:lnTo>
                <a:lnTo>
                  <a:pt x="2512" y="1242"/>
                </a:lnTo>
                <a:lnTo>
                  <a:pt x="2463" y="1198"/>
                </a:lnTo>
                <a:lnTo>
                  <a:pt x="2411" y="1160"/>
                </a:lnTo>
                <a:close/>
                <a:moveTo>
                  <a:pt x="1479" y="674"/>
                </a:moveTo>
                <a:lnTo>
                  <a:pt x="1405" y="677"/>
                </a:lnTo>
                <a:lnTo>
                  <a:pt x="1332" y="686"/>
                </a:lnTo>
                <a:lnTo>
                  <a:pt x="1261" y="700"/>
                </a:lnTo>
                <a:lnTo>
                  <a:pt x="1193" y="719"/>
                </a:lnTo>
                <a:lnTo>
                  <a:pt x="1126" y="745"/>
                </a:lnTo>
                <a:lnTo>
                  <a:pt x="1062" y="775"/>
                </a:lnTo>
                <a:lnTo>
                  <a:pt x="1001" y="810"/>
                </a:lnTo>
                <a:lnTo>
                  <a:pt x="943" y="848"/>
                </a:lnTo>
                <a:lnTo>
                  <a:pt x="888" y="892"/>
                </a:lnTo>
                <a:lnTo>
                  <a:pt x="838" y="939"/>
                </a:lnTo>
                <a:lnTo>
                  <a:pt x="790" y="990"/>
                </a:lnTo>
                <a:lnTo>
                  <a:pt x="747" y="1045"/>
                </a:lnTo>
                <a:lnTo>
                  <a:pt x="708" y="1103"/>
                </a:lnTo>
                <a:lnTo>
                  <a:pt x="673" y="1164"/>
                </a:lnTo>
                <a:lnTo>
                  <a:pt x="644" y="1228"/>
                </a:lnTo>
                <a:lnTo>
                  <a:pt x="618" y="1294"/>
                </a:lnTo>
                <a:lnTo>
                  <a:pt x="598" y="1363"/>
                </a:lnTo>
                <a:lnTo>
                  <a:pt x="584" y="1434"/>
                </a:lnTo>
                <a:lnTo>
                  <a:pt x="575" y="1507"/>
                </a:lnTo>
                <a:lnTo>
                  <a:pt x="572" y="1581"/>
                </a:lnTo>
                <a:lnTo>
                  <a:pt x="575" y="1651"/>
                </a:lnTo>
                <a:lnTo>
                  <a:pt x="583" y="1720"/>
                </a:lnTo>
                <a:lnTo>
                  <a:pt x="596" y="1788"/>
                </a:lnTo>
                <a:lnTo>
                  <a:pt x="613" y="1853"/>
                </a:lnTo>
                <a:lnTo>
                  <a:pt x="637" y="1916"/>
                </a:lnTo>
                <a:lnTo>
                  <a:pt x="663" y="1977"/>
                </a:lnTo>
                <a:lnTo>
                  <a:pt x="694" y="2036"/>
                </a:lnTo>
                <a:lnTo>
                  <a:pt x="582" y="2458"/>
                </a:lnTo>
                <a:lnTo>
                  <a:pt x="995" y="2348"/>
                </a:lnTo>
                <a:lnTo>
                  <a:pt x="1057" y="2383"/>
                </a:lnTo>
                <a:lnTo>
                  <a:pt x="1121" y="2415"/>
                </a:lnTo>
                <a:lnTo>
                  <a:pt x="1189" y="2440"/>
                </a:lnTo>
                <a:lnTo>
                  <a:pt x="1258" y="2460"/>
                </a:lnTo>
                <a:lnTo>
                  <a:pt x="1330" y="2475"/>
                </a:lnTo>
                <a:lnTo>
                  <a:pt x="1404" y="2485"/>
                </a:lnTo>
                <a:lnTo>
                  <a:pt x="1479" y="2488"/>
                </a:lnTo>
                <a:lnTo>
                  <a:pt x="1554" y="2485"/>
                </a:lnTo>
                <a:lnTo>
                  <a:pt x="1626" y="2475"/>
                </a:lnTo>
                <a:lnTo>
                  <a:pt x="1697" y="2461"/>
                </a:lnTo>
                <a:lnTo>
                  <a:pt x="1766" y="2441"/>
                </a:lnTo>
                <a:lnTo>
                  <a:pt x="1832" y="2417"/>
                </a:lnTo>
                <a:lnTo>
                  <a:pt x="1896" y="2386"/>
                </a:lnTo>
                <a:lnTo>
                  <a:pt x="1957" y="2352"/>
                </a:lnTo>
                <a:lnTo>
                  <a:pt x="2015" y="2312"/>
                </a:lnTo>
                <a:lnTo>
                  <a:pt x="2070" y="2270"/>
                </a:lnTo>
                <a:lnTo>
                  <a:pt x="2122" y="2222"/>
                </a:lnTo>
                <a:lnTo>
                  <a:pt x="2169" y="2171"/>
                </a:lnTo>
                <a:lnTo>
                  <a:pt x="2212" y="2116"/>
                </a:lnTo>
                <a:lnTo>
                  <a:pt x="2251" y="2059"/>
                </a:lnTo>
                <a:lnTo>
                  <a:pt x="2286" y="1998"/>
                </a:lnTo>
                <a:lnTo>
                  <a:pt x="2316" y="1934"/>
                </a:lnTo>
                <a:lnTo>
                  <a:pt x="2341" y="1867"/>
                </a:lnTo>
                <a:lnTo>
                  <a:pt x="2360" y="1799"/>
                </a:lnTo>
                <a:lnTo>
                  <a:pt x="2376" y="1728"/>
                </a:lnTo>
                <a:lnTo>
                  <a:pt x="2384" y="1655"/>
                </a:lnTo>
                <a:lnTo>
                  <a:pt x="2387" y="1581"/>
                </a:lnTo>
                <a:lnTo>
                  <a:pt x="2384" y="1507"/>
                </a:lnTo>
                <a:lnTo>
                  <a:pt x="2376" y="1434"/>
                </a:lnTo>
                <a:lnTo>
                  <a:pt x="2360" y="1363"/>
                </a:lnTo>
                <a:lnTo>
                  <a:pt x="2341" y="1294"/>
                </a:lnTo>
                <a:lnTo>
                  <a:pt x="2316" y="1228"/>
                </a:lnTo>
                <a:lnTo>
                  <a:pt x="2286" y="1164"/>
                </a:lnTo>
                <a:lnTo>
                  <a:pt x="2251" y="1103"/>
                </a:lnTo>
                <a:lnTo>
                  <a:pt x="2212" y="1045"/>
                </a:lnTo>
                <a:lnTo>
                  <a:pt x="2169" y="990"/>
                </a:lnTo>
                <a:lnTo>
                  <a:pt x="2122" y="939"/>
                </a:lnTo>
                <a:lnTo>
                  <a:pt x="2070" y="892"/>
                </a:lnTo>
                <a:lnTo>
                  <a:pt x="2015" y="848"/>
                </a:lnTo>
                <a:lnTo>
                  <a:pt x="1957" y="810"/>
                </a:lnTo>
                <a:lnTo>
                  <a:pt x="1896" y="775"/>
                </a:lnTo>
                <a:lnTo>
                  <a:pt x="1832" y="745"/>
                </a:lnTo>
                <a:lnTo>
                  <a:pt x="1766" y="719"/>
                </a:lnTo>
                <a:lnTo>
                  <a:pt x="1697" y="700"/>
                </a:lnTo>
                <a:lnTo>
                  <a:pt x="1626" y="686"/>
                </a:lnTo>
                <a:lnTo>
                  <a:pt x="1554" y="677"/>
                </a:lnTo>
                <a:lnTo>
                  <a:pt x="1479" y="674"/>
                </a:lnTo>
                <a:close/>
                <a:moveTo>
                  <a:pt x="1667" y="0"/>
                </a:moveTo>
                <a:lnTo>
                  <a:pt x="1770" y="3"/>
                </a:lnTo>
                <a:lnTo>
                  <a:pt x="1870" y="12"/>
                </a:lnTo>
                <a:lnTo>
                  <a:pt x="1967" y="27"/>
                </a:lnTo>
                <a:lnTo>
                  <a:pt x="2064" y="48"/>
                </a:lnTo>
                <a:lnTo>
                  <a:pt x="2158" y="73"/>
                </a:lnTo>
                <a:lnTo>
                  <a:pt x="2250" y="104"/>
                </a:lnTo>
                <a:lnTo>
                  <a:pt x="2339" y="141"/>
                </a:lnTo>
                <a:lnTo>
                  <a:pt x="2426" y="182"/>
                </a:lnTo>
                <a:lnTo>
                  <a:pt x="2510" y="227"/>
                </a:lnTo>
                <a:lnTo>
                  <a:pt x="2591" y="278"/>
                </a:lnTo>
                <a:lnTo>
                  <a:pt x="2668" y="333"/>
                </a:lnTo>
                <a:lnTo>
                  <a:pt x="2743" y="393"/>
                </a:lnTo>
                <a:lnTo>
                  <a:pt x="2813" y="456"/>
                </a:lnTo>
                <a:lnTo>
                  <a:pt x="2880" y="522"/>
                </a:lnTo>
                <a:lnTo>
                  <a:pt x="2944" y="594"/>
                </a:lnTo>
                <a:lnTo>
                  <a:pt x="3003" y="668"/>
                </a:lnTo>
                <a:lnTo>
                  <a:pt x="3058" y="745"/>
                </a:lnTo>
                <a:lnTo>
                  <a:pt x="3109" y="826"/>
                </a:lnTo>
                <a:lnTo>
                  <a:pt x="3154" y="910"/>
                </a:lnTo>
                <a:lnTo>
                  <a:pt x="3196" y="996"/>
                </a:lnTo>
                <a:lnTo>
                  <a:pt x="3231" y="1086"/>
                </a:lnTo>
                <a:lnTo>
                  <a:pt x="3263" y="1177"/>
                </a:lnTo>
                <a:lnTo>
                  <a:pt x="3288" y="1271"/>
                </a:lnTo>
                <a:lnTo>
                  <a:pt x="3310" y="1368"/>
                </a:lnTo>
                <a:lnTo>
                  <a:pt x="3324" y="1466"/>
                </a:lnTo>
                <a:lnTo>
                  <a:pt x="3333" y="1565"/>
                </a:lnTo>
                <a:lnTo>
                  <a:pt x="3336" y="1667"/>
                </a:lnTo>
                <a:lnTo>
                  <a:pt x="3333" y="1768"/>
                </a:lnTo>
                <a:lnTo>
                  <a:pt x="3324" y="1869"/>
                </a:lnTo>
                <a:lnTo>
                  <a:pt x="3310" y="1967"/>
                </a:lnTo>
                <a:lnTo>
                  <a:pt x="3288" y="2063"/>
                </a:lnTo>
                <a:lnTo>
                  <a:pt x="3263" y="2157"/>
                </a:lnTo>
                <a:lnTo>
                  <a:pt x="3231" y="2249"/>
                </a:lnTo>
                <a:lnTo>
                  <a:pt x="3196" y="2339"/>
                </a:lnTo>
                <a:lnTo>
                  <a:pt x="3154" y="2425"/>
                </a:lnTo>
                <a:lnTo>
                  <a:pt x="3109" y="2508"/>
                </a:lnTo>
                <a:lnTo>
                  <a:pt x="3058" y="2589"/>
                </a:lnTo>
                <a:lnTo>
                  <a:pt x="3003" y="2667"/>
                </a:lnTo>
                <a:lnTo>
                  <a:pt x="2944" y="2741"/>
                </a:lnTo>
                <a:lnTo>
                  <a:pt x="2880" y="2812"/>
                </a:lnTo>
                <a:lnTo>
                  <a:pt x="2813" y="2879"/>
                </a:lnTo>
                <a:lnTo>
                  <a:pt x="2743" y="2942"/>
                </a:lnTo>
                <a:lnTo>
                  <a:pt x="2668" y="3001"/>
                </a:lnTo>
                <a:lnTo>
                  <a:pt x="2591" y="3056"/>
                </a:lnTo>
                <a:lnTo>
                  <a:pt x="2510" y="3107"/>
                </a:lnTo>
                <a:lnTo>
                  <a:pt x="2426" y="3152"/>
                </a:lnTo>
                <a:lnTo>
                  <a:pt x="2339" y="3194"/>
                </a:lnTo>
                <a:lnTo>
                  <a:pt x="2250" y="3230"/>
                </a:lnTo>
                <a:lnTo>
                  <a:pt x="2158" y="3261"/>
                </a:lnTo>
                <a:lnTo>
                  <a:pt x="2064" y="3287"/>
                </a:lnTo>
                <a:lnTo>
                  <a:pt x="1967" y="3307"/>
                </a:lnTo>
                <a:lnTo>
                  <a:pt x="1870" y="3322"/>
                </a:lnTo>
                <a:lnTo>
                  <a:pt x="1770" y="3331"/>
                </a:lnTo>
                <a:lnTo>
                  <a:pt x="1667" y="3334"/>
                </a:lnTo>
                <a:lnTo>
                  <a:pt x="1566" y="3331"/>
                </a:lnTo>
                <a:lnTo>
                  <a:pt x="1466" y="3322"/>
                </a:lnTo>
                <a:lnTo>
                  <a:pt x="1369" y="3307"/>
                </a:lnTo>
                <a:lnTo>
                  <a:pt x="1272" y="3287"/>
                </a:lnTo>
                <a:lnTo>
                  <a:pt x="1178" y="3261"/>
                </a:lnTo>
                <a:lnTo>
                  <a:pt x="1086" y="3230"/>
                </a:lnTo>
                <a:lnTo>
                  <a:pt x="997" y="3194"/>
                </a:lnTo>
                <a:lnTo>
                  <a:pt x="910" y="3152"/>
                </a:lnTo>
                <a:lnTo>
                  <a:pt x="826" y="3107"/>
                </a:lnTo>
                <a:lnTo>
                  <a:pt x="745" y="3056"/>
                </a:lnTo>
                <a:lnTo>
                  <a:pt x="668" y="3001"/>
                </a:lnTo>
                <a:lnTo>
                  <a:pt x="593" y="2942"/>
                </a:lnTo>
                <a:lnTo>
                  <a:pt x="523" y="2879"/>
                </a:lnTo>
                <a:lnTo>
                  <a:pt x="456" y="2812"/>
                </a:lnTo>
                <a:lnTo>
                  <a:pt x="392" y="2741"/>
                </a:lnTo>
                <a:lnTo>
                  <a:pt x="333" y="2667"/>
                </a:lnTo>
                <a:lnTo>
                  <a:pt x="278" y="2589"/>
                </a:lnTo>
                <a:lnTo>
                  <a:pt x="227" y="2508"/>
                </a:lnTo>
                <a:lnTo>
                  <a:pt x="182" y="2425"/>
                </a:lnTo>
                <a:lnTo>
                  <a:pt x="140" y="2339"/>
                </a:lnTo>
                <a:lnTo>
                  <a:pt x="105" y="2249"/>
                </a:lnTo>
                <a:lnTo>
                  <a:pt x="73" y="2157"/>
                </a:lnTo>
                <a:lnTo>
                  <a:pt x="47" y="2063"/>
                </a:lnTo>
                <a:lnTo>
                  <a:pt x="26" y="1967"/>
                </a:lnTo>
                <a:lnTo>
                  <a:pt x="12" y="1869"/>
                </a:lnTo>
                <a:lnTo>
                  <a:pt x="3" y="1768"/>
                </a:lnTo>
                <a:lnTo>
                  <a:pt x="0" y="1667"/>
                </a:lnTo>
                <a:lnTo>
                  <a:pt x="3" y="1565"/>
                </a:lnTo>
                <a:lnTo>
                  <a:pt x="12" y="1466"/>
                </a:lnTo>
                <a:lnTo>
                  <a:pt x="26" y="1368"/>
                </a:lnTo>
                <a:lnTo>
                  <a:pt x="47" y="1271"/>
                </a:lnTo>
                <a:lnTo>
                  <a:pt x="73" y="1177"/>
                </a:lnTo>
                <a:lnTo>
                  <a:pt x="105" y="1086"/>
                </a:lnTo>
                <a:lnTo>
                  <a:pt x="140" y="996"/>
                </a:lnTo>
                <a:lnTo>
                  <a:pt x="182" y="910"/>
                </a:lnTo>
                <a:lnTo>
                  <a:pt x="227" y="826"/>
                </a:lnTo>
                <a:lnTo>
                  <a:pt x="278" y="745"/>
                </a:lnTo>
                <a:lnTo>
                  <a:pt x="333" y="668"/>
                </a:lnTo>
                <a:lnTo>
                  <a:pt x="392" y="594"/>
                </a:lnTo>
                <a:lnTo>
                  <a:pt x="456" y="522"/>
                </a:lnTo>
                <a:lnTo>
                  <a:pt x="523" y="456"/>
                </a:lnTo>
                <a:lnTo>
                  <a:pt x="593" y="393"/>
                </a:lnTo>
                <a:lnTo>
                  <a:pt x="668" y="333"/>
                </a:lnTo>
                <a:lnTo>
                  <a:pt x="745" y="278"/>
                </a:lnTo>
                <a:lnTo>
                  <a:pt x="826" y="227"/>
                </a:lnTo>
                <a:lnTo>
                  <a:pt x="910" y="182"/>
                </a:lnTo>
                <a:lnTo>
                  <a:pt x="997" y="141"/>
                </a:lnTo>
                <a:lnTo>
                  <a:pt x="1086" y="104"/>
                </a:lnTo>
                <a:lnTo>
                  <a:pt x="1178" y="73"/>
                </a:lnTo>
                <a:lnTo>
                  <a:pt x="1272" y="48"/>
                </a:lnTo>
                <a:lnTo>
                  <a:pt x="1369" y="27"/>
                </a:lnTo>
                <a:lnTo>
                  <a:pt x="1466" y="12"/>
                </a:lnTo>
                <a:lnTo>
                  <a:pt x="1566" y="3"/>
                </a:lnTo>
                <a:lnTo>
                  <a:pt x="1667" y="0"/>
                </a:lnTo>
                <a:close/>
              </a:path>
            </a:pathLst>
          </a:custGeom>
          <a:solidFill>
            <a:srgbClr val="64818D"/>
          </a:solid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0" name="TextBox 29"/>
          <p:cNvSpPr txBox="1"/>
          <p:nvPr/>
        </p:nvSpPr>
        <p:spPr>
          <a:xfrm>
            <a:off x="495970" y="2623958"/>
            <a:ext cx="1470055" cy="400110"/>
          </a:xfrm>
          <a:prstGeom prst="rect">
            <a:avLst/>
          </a:prstGeom>
          <a:noFill/>
        </p:spPr>
        <p:txBody>
          <a:bodyPr wrap="square" rtlCol="0">
            <a:spAutoFit/>
          </a:bodyPr>
          <a:lstStyle/>
          <a:p>
            <a:r>
              <a:rPr lang="en-US" altLang="ko-KR" sz="2000" dirty="0">
                <a:solidFill>
                  <a:schemeClr val="tx1">
                    <a:lumMod val="75000"/>
                    <a:lumOff val="25000"/>
                  </a:schemeClr>
                </a:solidFill>
                <a:latin typeface="KoPub돋움체 Light" panose="00000300000000000000" pitchFamily="2" charset="-127"/>
                <a:ea typeface="KoPub돋움체 Light" panose="00000300000000000000" pitchFamily="2" charset="-127"/>
              </a:rPr>
              <a:t>Home</a:t>
            </a:r>
            <a:endParaRPr lang="ko-KR" altLang="en-US" sz="20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31" name="TextBox 30"/>
          <p:cNvSpPr txBox="1"/>
          <p:nvPr/>
        </p:nvSpPr>
        <p:spPr>
          <a:xfrm>
            <a:off x="495970" y="3010177"/>
            <a:ext cx="2375567" cy="1815882"/>
          </a:xfrm>
          <a:prstGeom prst="rect">
            <a:avLst/>
          </a:prstGeom>
          <a:noFill/>
        </p:spPr>
        <p:txBody>
          <a:bodyPr wrap="square" rtlCol="0">
            <a:spAutoFit/>
          </a:bodyPr>
          <a:lstStyle/>
          <a:p>
            <a:r>
              <a:rPr lang="en-US" altLang="ko-KR" sz="1400" dirty="0">
                <a:solidFill>
                  <a:schemeClr val="tx1">
                    <a:lumMod val="75000"/>
                    <a:lumOff val="25000"/>
                  </a:schemeClr>
                </a:solidFill>
                <a:latin typeface="KoPub돋움체 Light" panose="00000300000000000000" pitchFamily="2" charset="-127"/>
                <a:ea typeface="KoPub돋움체 Light" panose="00000300000000000000" pitchFamily="2" charset="-127"/>
              </a:rPr>
              <a:t>Brief information about League of Legends excluding the information about League of Legends gameplay. Miscellaneous information about game’s statistics and such are included.</a:t>
            </a:r>
            <a:endParaRPr lang="ko-KR" altLang="en-US" sz="14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32" name="TextBox 31"/>
          <p:cNvSpPr txBox="1"/>
          <p:nvPr/>
        </p:nvSpPr>
        <p:spPr>
          <a:xfrm>
            <a:off x="3279559" y="2624086"/>
            <a:ext cx="1605047" cy="400110"/>
          </a:xfrm>
          <a:prstGeom prst="rect">
            <a:avLst/>
          </a:prstGeom>
          <a:noFill/>
        </p:spPr>
        <p:txBody>
          <a:bodyPr wrap="square" rtlCol="0">
            <a:spAutoFit/>
          </a:bodyPr>
          <a:lstStyle/>
          <a:p>
            <a:r>
              <a:rPr lang="en-US" altLang="ko-KR" sz="2000" dirty="0">
                <a:solidFill>
                  <a:schemeClr val="tx1">
                    <a:lumMod val="75000"/>
                    <a:lumOff val="25000"/>
                  </a:schemeClr>
                </a:solidFill>
                <a:latin typeface="KoPub돋움체 Light" panose="00000300000000000000" pitchFamily="2" charset="-127"/>
                <a:ea typeface="KoPub돋움체 Light" panose="00000300000000000000" pitchFamily="2" charset="-127"/>
              </a:rPr>
              <a:t>Information</a:t>
            </a:r>
            <a:endParaRPr lang="ko-KR" altLang="en-US" sz="20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33" name="TextBox 32"/>
          <p:cNvSpPr txBox="1"/>
          <p:nvPr/>
        </p:nvSpPr>
        <p:spPr>
          <a:xfrm>
            <a:off x="3279559" y="3010306"/>
            <a:ext cx="2495599" cy="1169551"/>
          </a:xfrm>
          <a:prstGeom prst="rect">
            <a:avLst/>
          </a:prstGeom>
          <a:noFill/>
        </p:spPr>
        <p:txBody>
          <a:bodyPr wrap="square" rtlCol="0">
            <a:spAutoFit/>
          </a:bodyPr>
          <a:lstStyle/>
          <a:p>
            <a:r>
              <a:rPr lang="en-US" altLang="ko-KR" sz="1400" dirty="0">
                <a:solidFill>
                  <a:schemeClr val="tx1">
                    <a:lumMod val="75000"/>
                    <a:lumOff val="25000"/>
                  </a:schemeClr>
                </a:solidFill>
                <a:latin typeface="KoPub돋움체 Light" panose="00000300000000000000" pitchFamily="2" charset="-127"/>
                <a:ea typeface="KoPub돋움체 Light" panose="00000300000000000000" pitchFamily="2" charset="-127"/>
              </a:rPr>
              <a:t>Simplified information about League of Legends gameplay. The bare basics and objectives of the game are laid out.</a:t>
            </a:r>
            <a:endParaRPr lang="ko-KR" altLang="en-US" sz="14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34" name="육각형 33"/>
          <p:cNvSpPr/>
          <p:nvPr/>
        </p:nvSpPr>
        <p:spPr>
          <a:xfrm rot="5400000">
            <a:off x="5999651" y="1699497"/>
            <a:ext cx="920693" cy="793700"/>
          </a:xfrm>
          <a:prstGeom prst="hexagon">
            <a:avLst/>
          </a:prstGeom>
          <a:noFill/>
          <a:ln w="19050">
            <a:solidFill>
              <a:srgbClr val="6481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육각형 34"/>
          <p:cNvSpPr/>
          <p:nvPr/>
        </p:nvSpPr>
        <p:spPr>
          <a:xfrm rot="5400000">
            <a:off x="432473" y="1678306"/>
            <a:ext cx="920693" cy="793700"/>
          </a:xfrm>
          <a:prstGeom prst="hexagon">
            <a:avLst/>
          </a:prstGeom>
          <a:noFill/>
          <a:ln w="19050">
            <a:solidFill>
              <a:srgbClr val="6481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TextBox 35"/>
          <p:cNvSpPr txBox="1"/>
          <p:nvPr/>
        </p:nvSpPr>
        <p:spPr>
          <a:xfrm>
            <a:off x="6190794" y="2609106"/>
            <a:ext cx="1470055" cy="400110"/>
          </a:xfrm>
          <a:prstGeom prst="rect">
            <a:avLst/>
          </a:prstGeom>
          <a:noFill/>
        </p:spPr>
        <p:txBody>
          <a:bodyPr wrap="square" rtlCol="0">
            <a:spAutoFit/>
          </a:bodyPr>
          <a:lstStyle/>
          <a:p>
            <a:r>
              <a:rPr lang="en-US" altLang="ko-KR" sz="2000" dirty="0">
                <a:solidFill>
                  <a:schemeClr val="tx1">
                    <a:lumMod val="75000"/>
                    <a:lumOff val="25000"/>
                  </a:schemeClr>
                </a:solidFill>
                <a:latin typeface="KoPub돋움체 Light" panose="00000300000000000000" pitchFamily="2" charset="-127"/>
                <a:ea typeface="KoPub돋움체 Light" panose="00000300000000000000" pitchFamily="2" charset="-127"/>
              </a:rPr>
              <a:t>About</a:t>
            </a:r>
            <a:endParaRPr lang="ko-KR" altLang="en-US" sz="20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37" name="TextBox 36"/>
          <p:cNvSpPr txBox="1"/>
          <p:nvPr/>
        </p:nvSpPr>
        <p:spPr>
          <a:xfrm>
            <a:off x="6063147" y="3033410"/>
            <a:ext cx="2294790" cy="1600438"/>
          </a:xfrm>
          <a:prstGeom prst="rect">
            <a:avLst/>
          </a:prstGeom>
          <a:noFill/>
        </p:spPr>
        <p:txBody>
          <a:bodyPr wrap="square" rtlCol="0">
            <a:spAutoFit/>
          </a:bodyPr>
          <a:lstStyle/>
          <a:p>
            <a:r>
              <a:rPr lang="en-US" altLang="ko-KR" sz="1400" dirty="0">
                <a:solidFill>
                  <a:schemeClr val="tx1">
                    <a:lumMod val="75000"/>
                    <a:lumOff val="25000"/>
                  </a:schemeClr>
                </a:solidFill>
                <a:latin typeface="KoPub돋움체 Light" panose="00000300000000000000" pitchFamily="2" charset="-127"/>
                <a:ea typeface="KoPub돋움체 Light" panose="00000300000000000000" pitchFamily="2" charset="-127"/>
              </a:rPr>
              <a:t>In-depth information about gameplay. No advanced information are included but this tab covers most basic facts about this game required to play a game.</a:t>
            </a:r>
            <a:endParaRPr lang="ko-KR" altLang="en-US" sz="14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38" name="TextBox 37"/>
          <p:cNvSpPr txBox="1"/>
          <p:nvPr/>
        </p:nvSpPr>
        <p:spPr>
          <a:xfrm>
            <a:off x="8478696" y="2623958"/>
            <a:ext cx="2337865" cy="400110"/>
          </a:xfrm>
          <a:prstGeom prst="rect">
            <a:avLst/>
          </a:prstGeom>
          <a:noFill/>
        </p:spPr>
        <p:txBody>
          <a:bodyPr wrap="square" rtlCol="0">
            <a:spAutoFit/>
          </a:bodyPr>
          <a:lstStyle/>
          <a:p>
            <a:r>
              <a:rPr lang="en-US" altLang="ko-KR" sz="2000" dirty="0">
                <a:solidFill>
                  <a:schemeClr val="tx1">
                    <a:lumMod val="75000"/>
                    <a:lumOff val="25000"/>
                  </a:schemeClr>
                </a:solidFill>
                <a:latin typeface="KoPub돋움체 Light" panose="00000300000000000000" pitchFamily="2" charset="-127"/>
                <a:ea typeface="KoPub돋움체 Light" panose="00000300000000000000" pitchFamily="2" charset="-127"/>
              </a:rPr>
              <a:t>Example Medias</a:t>
            </a:r>
            <a:endParaRPr lang="ko-KR" altLang="en-US" sz="20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39" name="TextBox 38"/>
          <p:cNvSpPr txBox="1"/>
          <p:nvPr/>
        </p:nvSpPr>
        <p:spPr>
          <a:xfrm>
            <a:off x="8547724" y="3033410"/>
            <a:ext cx="2537371" cy="1169551"/>
          </a:xfrm>
          <a:prstGeom prst="rect">
            <a:avLst/>
          </a:prstGeom>
          <a:noFill/>
        </p:spPr>
        <p:txBody>
          <a:bodyPr wrap="square" rtlCol="0">
            <a:spAutoFit/>
          </a:bodyPr>
          <a:lstStyle/>
          <a:p>
            <a:r>
              <a:rPr lang="en-US" altLang="ko-KR" sz="1400" dirty="0">
                <a:solidFill>
                  <a:schemeClr val="tx1">
                    <a:lumMod val="75000"/>
                    <a:lumOff val="25000"/>
                  </a:schemeClr>
                </a:solidFill>
                <a:latin typeface="KoPub돋움체 Light" panose="00000300000000000000" pitchFamily="2" charset="-127"/>
                <a:ea typeface="KoPub돋움체 Light" panose="00000300000000000000" pitchFamily="2" charset="-127"/>
              </a:rPr>
              <a:t>Medias other than the game itself. Links and information on League of Legends comic, league of legends website, and official </a:t>
            </a:r>
            <a:r>
              <a:rPr lang="en-US" altLang="ko-KR" sz="1400" dirty="0" err="1">
                <a:solidFill>
                  <a:schemeClr val="tx1">
                    <a:lumMod val="75000"/>
                    <a:lumOff val="25000"/>
                  </a:schemeClr>
                </a:solidFill>
                <a:latin typeface="KoPub돋움체 Light" panose="00000300000000000000" pitchFamily="2" charset="-127"/>
                <a:ea typeface="KoPub돋움체 Light" panose="00000300000000000000" pitchFamily="2" charset="-127"/>
              </a:rPr>
              <a:t>Youtube</a:t>
            </a:r>
            <a:r>
              <a:rPr lang="en-US" altLang="ko-KR" sz="1400" dirty="0">
                <a:solidFill>
                  <a:schemeClr val="tx1">
                    <a:lumMod val="75000"/>
                    <a:lumOff val="25000"/>
                  </a:schemeClr>
                </a:solidFill>
                <a:latin typeface="KoPub돋움체 Light" panose="00000300000000000000" pitchFamily="2" charset="-127"/>
                <a:ea typeface="KoPub돋움체 Light" panose="00000300000000000000" pitchFamily="2" charset="-127"/>
              </a:rPr>
              <a:t> channel.</a:t>
            </a:r>
            <a:endParaRPr lang="ko-KR" altLang="en-US" sz="14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grpSp>
        <p:nvGrpSpPr>
          <p:cNvPr id="40" name="Group 4"/>
          <p:cNvGrpSpPr>
            <a:grpSpLocks noChangeAspect="1"/>
          </p:cNvGrpSpPr>
          <p:nvPr/>
        </p:nvGrpSpPr>
        <p:grpSpPr bwMode="auto">
          <a:xfrm>
            <a:off x="6214186" y="1842169"/>
            <a:ext cx="498559" cy="498559"/>
            <a:chOff x="1742" y="1676"/>
            <a:chExt cx="612" cy="612"/>
          </a:xfrm>
          <a:solidFill>
            <a:srgbClr val="64818D"/>
          </a:solidFill>
        </p:grpSpPr>
        <p:sp>
          <p:nvSpPr>
            <p:cNvPr id="41" name="Freeform 6"/>
            <p:cNvSpPr>
              <a:spLocks/>
            </p:cNvSpPr>
            <p:nvPr/>
          </p:nvSpPr>
          <p:spPr bwMode="auto">
            <a:xfrm>
              <a:off x="2116" y="1933"/>
              <a:ext cx="36" cy="36"/>
            </a:xfrm>
            <a:custGeom>
              <a:avLst/>
              <a:gdLst>
                <a:gd name="T0" fmla="*/ 108 w 215"/>
                <a:gd name="T1" fmla="*/ 0 h 216"/>
                <a:gd name="T2" fmla="*/ 133 w 215"/>
                <a:gd name="T3" fmla="*/ 3 h 216"/>
                <a:gd name="T4" fmla="*/ 155 w 215"/>
                <a:gd name="T5" fmla="*/ 11 h 216"/>
                <a:gd name="T6" fmla="*/ 175 w 215"/>
                <a:gd name="T7" fmla="*/ 23 h 216"/>
                <a:gd name="T8" fmla="*/ 192 w 215"/>
                <a:gd name="T9" fmla="*/ 40 h 216"/>
                <a:gd name="T10" fmla="*/ 205 w 215"/>
                <a:gd name="T11" fmla="*/ 60 h 216"/>
                <a:gd name="T12" fmla="*/ 213 w 215"/>
                <a:gd name="T13" fmla="*/ 84 h 216"/>
                <a:gd name="T14" fmla="*/ 215 w 215"/>
                <a:gd name="T15" fmla="*/ 108 h 216"/>
                <a:gd name="T16" fmla="*/ 213 w 215"/>
                <a:gd name="T17" fmla="*/ 133 h 216"/>
                <a:gd name="T18" fmla="*/ 205 w 215"/>
                <a:gd name="T19" fmla="*/ 156 h 216"/>
                <a:gd name="T20" fmla="*/ 192 w 215"/>
                <a:gd name="T21" fmla="*/ 176 h 216"/>
                <a:gd name="T22" fmla="*/ 175 w 215"/>
                <a:gd name="T23" fmla="*/ 193 h 216"/>
                <a:gd name="T24" fmla="*/ 155 w 215"/>
                <a:gd name="T25" fmla="*/ 205 h 216"/>
                <a:gd name="T26" fmla="*/ 133 w 215"/>
                <a:gd name="T27" fmla="*/ 213 h 216"/>
                <a:gd name="T28" fmla="*/ 108 w 215"/>
                <a:gd name="T29" fmla="*/ 216 h 216"/>
                <a:gd name="T30" fmla="*/ 83 w 215"/>
                <a:gd name="T31" fmla="*/ 213 h 216"/>
                <a:gd name="T32" fmla="*/ 60 w 215"/>
                <a:gd name="T33" fmla="*/ 205 h 216"/>
                <a:gd name="T34" fmla="*/ 40 w 215"/>
                <a:gd name="T35" fmla="*/ 193 h 216"/>
                <a:gd name="T36" fmla="*/ 24 w 215"/>
                <a:gd name="T37" fmla="*/ 176 h 216"/>
                <a:gd name="T38" fmla="*/ 11 w 215"/>
                <a:gd name="T39" fmla="*/ 156 h 216"/>
                <a:gd name="T40" fmla="*/ 3 w 215"/>
                <a:gd name="T41" fmla="*/ 133 h 216"/>
                <a:gd name="T42" fmla="*/ 0 w 215"/>
                <a:gd name="T43" fmla="*/ 108 h 216"/>
                <a:gd name="T44" fmla="*/ 3 w 215"/>
                <a:gd name="T45" fmla="*/ 84 h 216"/>
                <a:gd name="T46" fmla="*/ 11 w 215"/>
                <a:gd name="T47" fmla="*/ 60 h 216"/>
                <a:gd name="T48" fmla="*/ 24 w 215"/>
                <a:gd name="T49" fmla="*/ 40 h 216"/>
                <a:gd name="T50" fmla="*/ 40 w 215"/>
                <a:gd name="T51" fmla="*/ 23 h 216"/>
                <a:gd name="T52" fmla="*/ 60 w 215"/>
                <a:gd name="T53" fmla="*/ 11 h 216"/>
                <a:gd name="T54" fmla="*/ 83 w 215"/>
                <a:gd name="T55" fmla="*/ 3 h 216"/>
                <a:gd name="T56" fmla="*/ 108 w 215"/>
                <a:gd name="T57"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5" h="216">
                  <a:moveTo>
                    <a:pt x="108" y="0"/>
                  </a:moveTo>
                  <a:lnTo>
                    <a:pt x="133" y="3"/>
                  </a:lnTo>
                  <a:lnTo>
                    <a:pt x="155" y="11"/>
                  </a:lnTo>
                  <a:lnTo>
                    <a:pt x="175" y="23"/>
                  </a:lnTo>
                  <a:lnTo>
                    <a:pt x="192" y="40"/>
                  </a:lnTo>
                  <a:lnTo>
                    <a:pt x="205" y="60"/>
                  </a:lnTo>
                  <a:lnTo>
                    <a:pt x="213" y="84"/>
                  </a:lnTo>
                  <a:lnTo>
                    <a:pt x="215" y="108"/>
                  </a:lnTo>
                  <a:lnTo>
                    <a:pt x="213" y="133"/>
                  </a:lnTo>
                  <a:lnTo>
                    <a:pt x="205" y="156"/>
                  </a:lnTo>
                  <a:lnTo>
                    <a:pt x="192" y="176"/>
                  </a:lnTo>
                  <a:lnTo>
                    <a:pt x="175" y="193"/>
                  </a:lnTo>
                  <a:lnTo>
                    <a:pt x="155" y="205"/>
                  </a:lnTo>
                  <a:lnTo>
                    <a:pt x="133" y="213"/>
                  </a:lnTo>
                  <a:lnTo>
                    <a:pt x="108" y="216"/>
                  </a:lnTo>
                  <a:lnTo>
                    <a:pt x="83" y="213"/>
                  </a:lnTo>
                  <a:lnTo>
                    <a:pt x="60" y="205"/>
                  </a:lnTo>
                  <a:lnTo>
                    <a:pt x="40" y="193"/>
                  </a:lnTo>
                  <a:lnTo>
                    <a:pt x="24" y="176"/>
                  </a:lnTo>
                  <a:lnTo>
                    <a:pt x="11" y="156"/>
                  </a:lnTo>
                  <a:lnTo>
                    <a:pt x="3" y="133"/>
                  </a:lnTo>
                  <a:lnTo>
                    <a:pt x="0" y="108"/>
                  </a:lnTo>
                  <a:lnTo>
                    <a:pt x="3" y="84"/>
                  </a:lnTo>
                  <a:lnTo>
                    <a:pt x="11" y="60"/>
                  </a:lnTo>
                  <a:lnTo>
                    <a:pt x="24" y="40"/>
                  </a:lnTo>
                  <a:lnTo>
                    <a:pt x="40" y="23"/>
                  </a:lnTo>
                  <a:lnTo>
                    <a:pt x="60" y="11"/>
                  </a:lnTo>
                  <a:lnTo>
                    <a:pt x="83" y="3"/>
                  </a:lnTo>
                  <a:lnTo>
                    <a:pt x="108"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42" name="Freeform 7"/>
            <p:cNvSpPr>
              <a:spLocks/>
            </p:cNvSpPr>
            <p:nvPr/>
          </p:nvSpPr>
          <p:spPr bwMode="auto">
            <a:xfrm>
              <a:off x="2145" y="1904"/>
              <a:ext cx="36" cy="36"/>
            </a:xfrm>
            <a:custGeom>
              <a:avLst/>
              <a:gdLst>
                <a:gd name="T0" fmla="*/ 108 w 216"/>
                <a:gd name="T1" fmla="*/ 0 h 215"/>
                <a:gd name="T2" fmla="*/ 132 w 216"/>
                <a:gd name="T3" fmla="*/ 2 h 215"/>
                <a:gd name="T4" fmla="*/ 156 w 216"/>
                <a:gd name="T5" fmla="*/ 11 h 215"/>
                <a:gd name="T6" fmla="*/ 176 w 216"/>
                <a:gd name="T7" fmla="*/ 23 h 215"/>
                <a:gd name="T8" fmla="*/ 192 w 216"/>
                <a:gd name="T9" fmla="*/ 40 h 215"/>
                <a:gd name="T10" fmla="*/ 205 w 216"/>
                <a:gd name="T11" fmla="*/ 60 h 215"/>
                <a:gd name="T12" fmla="*/ 212 w 216"/>
                <a:gd name="T13" fmla="*/ 82 h 215"/>
                <a:gd name="T14" fmla="*/ 216 w 216"/>
                <a:gd name="T15" fmla="*/ 107 h 215"/>
                <a:gd name="T16" fmla="*/ 212 w 216"/>
                <a:gd name="T17" fmla="*/ 132 h 215"/>
                <a:gd name="T18" fmla="*/ 205 w 216"/>
                <a:gd name="T19" fmla="*/ 154 h 215"/>
                <a:gd name="T20" fmla="*/ 192 w 216"/>
                <a:gd name="T21" fmla="*/ 174 h 215"/>
                <a:gd name="T22" fmla="*/ 176 w 216"/>
                <a:gd name="T23" fmla="*/ 191 h 215"/>
                <a:gd name="T24" fmla="*/ 156 w 216"/>
                <a:gd name="T25" fmla="*/ 204 h 215"/>
                <a:gd name="T26" fmla="*/ 132 w 216"/>
                <a:gd name="T27" fmla="*/ 212 h 215"/>
                <a:gd name="T28" fmla="*/ 108 w 216"/>
                <a:gd name="T29" fmla="*/ 215 h 215"/>
                <a:gd name="T30" fmla="*/ 83 w 216"/>
                <a:gd name="T31" fmla="*/ 212 h 215"/>
                <a:gd name="T32" fmla="*/ 60 w 216"/>
                <a:gd name="T33" fmla="*/ 204 h 215"/>
                <a:gd name="T34" fmla="*/ 40 w 216"/>
                <a:gd name="T35" fmla="*/ 191 h 215"/>
                <a:gd name="T36" fmla="*/ 23 w 216"/>
                <a:gd name="T37" fmla="*/ 174 h 215"/>
                <a:gd name="T38" fmla="*/ 11 w 216"/>
                <a:gd name="T39" fmla="*/ 154 h 215"/>
                <a:gd name="T40" fmla="*/ 3 w 216"/>
                <a:gd name="T41" fmla="*/ 132 h 215"/>
                <a:gd name="T42" fmla="*/ 0 w 216"/>
                <a:gd name="T43" fmla="*/ 107 h 215"/>
                <a:gd name="T44" fmla="*/ 3 w 216"/>
                <a:gd name="T45" fmla="*/ 82 h 215"/>
                <a:gd name="T46" fmla="*/ 11 w 216"/>
                <a:gd name="T47" fmla="*/ 60 h 215"/>
                <a:gd name="T48" fmla="*/ 23 w 216"/>
                <a:gd name="T49" fmla="*/ 40 h 215"/>
                <a:gd name="T50" fmla="*/ 40 w 216"/>
                <a:gd name="T51" fmla="*/ 23 h 215"/>
                <a:gd name="T52" fmla="*/ 60 w 216"/>
                <a:gd name="T53" fmla="*/ 11 h 215"/>
                <a:gd name="T54" fmla="*/ 83 w 216"/>
                <a:gd name="T55" fmla="*/ 2 h 215"/>
                <a:gd name="T56" fmla="*/ 108 w 216"/>
                <a:gd name="T57"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6" h="215">
                  <a:moveTo>
                    <a:pt x="108" y="0"/>
                  </a:moveTo>
                  <a:lnTo>
                    <a:pt x="132" y="2"/>
                  </a:lnTo>
                  <a:lnTo>
                    <a:pt x="156" y="11"/>
                  </a:lnTo>
                  <a:lnTo>
                    <a:pt x="176" y="23"/>
                  </a:lnTo>
                  <a:lnTo>
                    <a:pt x="192" y="40"/>
                  </a:lnTo>
                  <a:lnTo>
                    <a:pt x="205" y="60"/>
                  </a:lnTo>
                  <a:lnTo>
                    <a:pt x="212" y="82"/>
                  </a:lnTo>
                  <a:lnTo>
                    <a:pt x="216" y="107"/>
                  </a:lnTo>
                  <a:lnTo>
                    <a:pt x="212" y="132"/>
                  </a:lnTo>
                  <a:lnTo>
                    <a:pt x="205" y="154"/>
                  </a:lnTo>
                  <a:lnTo>
                    <a:pt x="192" y="174"/>
                  </a:lnTo>
                  <a:lnTo>
                    <a:pt x="176" y="191"/>
                  </a:lnTo>
                  <a:lnTo>
                    <a:pt x="156" y="204"/>
                  </a:lnTo>
                  <a:lnTo>
                    <a:pt x="132" y="212"/>
                  </a:lnTo>
                  <a:lnTo>
                    <a:pt x="108" y="215"/>
                  </a:lnTo>
                  <a:lnTo>
                    <a:pt x="83" y="212"/>
                  </a:lnTo>
                  <a:lnTo>
                    <a:pt x="60" y="204"/>
                  </a:lnTo>
                  <a:lnTo>
                    <a:pt x="40" y="191"/>
                  </a:lnTo>
                  <a:lnTo>
                    <a:pt x="23" y="174"/>
                  </a:lnTo>
                  <a:lnTo>
                    <a:pt x="11" y="154"/>
                  </a:lnTo>
                  <a:lnTo>
                    <a:pt x="3" y="132"/>
                  </a:lnTo>
                  <a:lnTo>
                    <a:pt x="0" y="107"/>
                  </a:lnTo>
                  <a:lnTo>
                    <a:pt x="3" y="82"/>
                  </a:lnTo>
                  <a:lnTo>
                    <a:pt x="11" y="60"/>
                  </a:lnTo>
                  <a:lnTo>
                    <a:pt x="23" y="40"/>
                  </a:lnTo>
                  <a:lnTo>
                    <a:pt x="40" y="23"/>
                  </a:lnTo>
                  <a:lnTo>
                    <a:pt x="60" y="11"/>
                  </a:lnTo>
                  <a:lnTo>
                    <a:pt x="83" y="2"/>
                  </a:lnTo>
                  <a:lnTo>
                    <a:pt x="108"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43" name="Freeform 8"/>
            <p:cNvSpPr>
              <a:spLocks/>
            </p:cNvSpPr>
            <p:nvPr/>
          </p:nvSpPr>
          <p:spPr bwMode="auto">
            <a:xfrm>
              <a:off x="1884" y="1916"/>
              <a:ext cx="76" cy="77"/>
            </a:xfrm>
            <a:custGeom>
              <a:avLst/>
              <a:gdLst>
                <a:gd name="T0" fmla="*/ 150 w 460"/>
                <a:gd name="T1" fmla="*/ 0 h 461"/>
                <a:gd name="T2" fmla="*/ 309 w 460"/>
                <a:gd name="T3" fmla="*/ 0 h 461"/>
                <a:gd name="T4" fmla="*/ 309 w 460"/>
                <a:gd name="T5" fmla="*/ 150 h 461"/>
                <a:gd name="T6" fmla="*/ 460 w 460"/>
                <a:gd name="T7" fmla="*/ 150 h 461"/>
                <a:gd name="T8" fmla="*/ 460 w 460"/>
                <a:gd name="T9" fmla="*/ 309 h 461"/>
                <a:gd name="T10" fmla="*/ 309 w 460"/>
                <a:gd name="T11" fmla="*/ 309 h 461"/>
                <a:gd name="T12" fmla="*/ 309 w 460"/>
                <a:gd name="T13" fmla="*/ 461 h 461"/>
                <a:gd name="T14" fmla="*/ 150 w 460"/>
                <a:gd name="T15" fmla="*/ 461 h 461"/>
                <a:gd name="T16" fmla="*/ 150 w 460"/>
                <a:gd name="T17" fmla="*/ 309 h 461"/>
                <a:gd name="T18" fmla="*/ 0 w 460"/>
                <a:gd name="T19" fmla="*/ 309 h 461"/>
                <a:gd name="T20" fmla="*/ 0 w 460"/>
                <a:gd name="T21" fmla="*/ 150 h 461"/>
                <a:gd name="T22" fmla="*/ 150 w 460"/>
                <a:gd name="T23" fmla="*/ 150 h 461"/>
                <a:gd name="T24" fmla="*/ 150 w 460"/>
                <a:gd name="T25"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0" h="461">
                  <a:moveTo>
                    <a:pt x="150" y="0"/>
                  </a:moveTo>
                  <a:lnTo>
                    <a:pt x="309" y="0"/>
                  </a:lnTo>
                  <a:lnTo>
                    <a:pt x="309" y="150"/>
                  </a:lnTo>
                  <a:lnTo>
                    <a:pt x="460" y="150"/>
                  </a:lnTo>
                  <a:lnTo>
                    <a:pt x="460" y="309"/>
                  </a:lnTo>
                  <a:lnTo>
                    <a:pt x="309" y="309"/>
                  </a:lnTo>
                  <a:lnTo>
                    <a:pt x="309" y="461"/>
                  </a:lnTo>
                  <a:lnTo>
                    <a:pt x="150" y="461"/>
                  </a:lnTo>
                  <a:lnTo>
                    <a:pt x="150" y="309"/>
                  </a:lnTo>
                  <a:lnTo>
                    <a:pt x="0" y="309"/>
                  </a:lnTo>
                  <a:lnTo>
                    <a:pt x="0" y="150"/>
                  </a:lnTo>
                  <a:lnTo>
                    <a:pt x="150" y="150"/>
                  </a:lnTo>
                  <a:lnTo>
                    <a:pt x="150"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44" name="Freeform 9"/>
            <p:cNvSpPr>
              <a:spLocks noEditPoints="1"/>
            </p:cNvSpPr>
            <p:nvPr/>
          </p:nvSpPr>
          <p:spPr bwMode="auto">
            <a:xfrm>
              <a:off x="1742" y="1676"/>
              <a:ext cx="612" cy="612"/>
            </a:xfrm>
            <a:custGeom>
              <a:avLst/>
              <a:gdLst>
                <a:gd name="T0" fmla="*/ 1042 w 3672"/>
                <a:gd name="T1" fmla="*/ 1118 h 3672"/>
                <a:gd name="T2" fmla="*/ 858 w 3672"/>
                <a:gd name="T3" fmla="*/ 1235 h 3672"/>
                <a:gd name="T4" fmla="*/ 741 w 3672"/>
                <a:gd name="T5" fmla="*/ 1419 h 3672"/>
                <a:gd name="T6" fmla="*/ 712 w 3672"/>
                <a:gd name="T7" fmla="*/ 1590 h 3672"/>
                <a:gd name="T8" fmla="*/ 661 w 3672"/>
                <a:gd name="T9" fmla="*/ 2412 h 3672"/>
                <a:gd name="T10" fmla="*/ 705 w 3672"/>
                <a:gd name="T11" fmla="*/ 2550 h 3672"/>
                <a:gd name="T12" fmla="*/ 819 w 3672"/>
                <a:gd name="T13" fmla="*/ 2633 h 3672"/>
                <a:gd name="T14" fmla="*/ 1405 w 3672"/>
                <a:gd name="T15" fmla="*/ 2086 h 3672"/>
                <a:gd name="T16" fmla="*/ 2817 w 3672"/>
                <a:gd name="T17" fmla="*/ 2642 h 3672"/>
                <a:gd name="T18" fmla="*/ 2943 w 3672"/>
                <a:gd name="T19" fmla="*/ 2577 h 3672"/>
                <a:gd name="T20" fmla="*/ 3008 w 3672"/>
                <a:gd name="T21" fmla="*/ 2450 h 3672"/>
                <a:gd name="T22" fmla="*/ 2960 w 3672"/>
                <a:gd name="T23" fmla="*/ 1593 h 3672"/>
                <a:gd name="T24" fmla="*/ 2947 w 3672"/>
                <a:gd name="T25" fmla="*/ 1472 h 3672"/>
                <a:gd name="T26" fmla="*/ 2851 w 3672"/>
                <a:gd name="T27" fmla="*/ 1275 h 3672"/>
                <a:gd name="T28" fmla="*/ 2682 w 3672"/>
                <a:gd name="T29" fmla="*/ 1139 h 3672"/>
                <a:gd name="T30" fmla="*/ 2464 w 3672"/>
                <a:gd name="T31" fmla="*/ 1089 h 3672"/>
                <a:gd name="T32" fmla="*/ 2314 w 3672"/>
                <a:gd name="T33" fmla="*/ 1117 h 3672"/>
                <a:gd name="T34" fmla="*/ 2188 w 3672"/>
                <a:gd name="T35" fmla="*/ 1193 h 3672"/>
                <a:gd name="T36" fmla="*/ 2063 w 3672"/>
                <a:gd name="T37" fmla="*/ 1155 h 3672"/>
                <a:gd name="T38" fmla="*/ 1926 w 3672"/>
                <a:gd name="T39" fmla="*/ 1129 h 3672"/>
                <a:gd name="T40" fmla="*/ 1706 w 3672"/>
                <a:gd name="T41" fmla="*/ 1135 h 3672"/>
                <a:gd name="T42" fmla="*/ 1579 w 3672"/>
                <a:gd name="T43" fmla="*/ 1163 h 3672"/>
                <a:gd name="T44" fmla="*/ 1453 w 3672"/>
                <a:gd name="T45" fmla="*/ 1169 h 3672"/>
                <a:gd name="T46" fmla="*/ 1324 w 3672"/>
                <a:gd name="T47" fmla="*/ 1105 h 3672"/>
                <a:gd name="T48" fmla="*/ 1835 w 3672"/>
                <a:gd name="T49" fmla="*/ 0 h 3672"/>
                <a:gd name="T50" fmla="*/ 2272 w 3672"/>
                <a:gd name="T51" fmla="*/ 52 h 3672"/>
                <a:gd name="T52" fmla="*/ 2671 w 3672"/>
                <a:gd name="T53" fmla="*/ 200 h 3672"/>
                <a:gd name="T54" fmla="*/ 3019 w 3672"/>
                <a:gd name="T55" fmla="*/ 432 h 3672"/>
                <a:gd name="T56" fmla="*/ 3305 w 3672"/>
                <a:gd name="T57" fmla="*/ 734 h 3672"/>
                <a:gd name="T58" fmla="*/ 3517 w 3672"/>
                <a:gd name="T59" fmla="*/ 1097 h 3672"/>
                <a:gd name="T60" fmla="*/ 3642 w 3672"/>
                <a:gd name="T61" fmla="*/ 1506 h 3672"/>
                <a:gd name="T62" fmla="*/ 3669 w 3672"/>
                <a:gd name="T63" fmla="*/ 1947 h 3672"/>
                <a:gd name="T64" fmla="*/ 3592 w 3672"/>
                <a:gd name="T65" fmla="*/ 2376 h 3672"/>
                <a:gd name="T66" fmla="*/ 3422 w 3672"/>
                <a:gd name="T67" fmla="*/ 2763 h 3672"/>
                <a:gd name="T68" fmla="*/ 3170 w 3672"/>
                <a:gd name="T69" fmla="*/ 3097 h 3672"/>
                <a:gd name="T70" fmla="*/ 2852 w 3672"/>
                <a:gd name="T71" fmla="*/ 3366 h 3672"/>
                <a:gd name="T72" fmla="*/ 2477 w 3672"/>
                <a:gd name="T73" fmla="*/ 3557 h 3672"/>
                <a:gd name="T74" fmla="*/ 2057 w 3672"/>
                <a:gd name="T75" fmla="*/ 3659 h 3672"/>
                <a:gd name="T76" fmla="*/ 1615 w 3672"/>
                <a:gd name="T77" fmla="*/ 3659 h 3672"/>
                <a:gd name="T78" fmla="*/ 1195 w 3672"/>
                <a:gd name="T79" fmla="*/ 3557 h 3672"/>
                <a:gd name="T80" fmla="*/ 820 w 3672"/>
                <a:gd name="T81" fmla="*/ 3366 h 3672"/>
                <a:gd name="T82" fmla="*/ 502 w 3672"/>
                <a:gd name="T83" fmla="*/ 3097 h 3672"/>
                <a:gd name="T84" fmla="*/ 250 w 3672"/>
                <a:gd name="T85" fmla="*/ 2763 h 3672"/>
                <a:gd name="T86" fmla="*/ 80 w 3672"/>
                <a:gd name="T87" fmla="*/ 2376 h 3672"/>
                <a:gd name="T88" fmla="*/ 3 w 3672"/>
                <a:gd name="T89" fmla="*/ 1947 h 3672"/>
                <a:gd name="T90" fmla="*/ 30 w 3672"/>
                <a:gd name="T91" fmla="*/ 1506 h 3672"/>
                <a:gd name="T92" fmla="*/ 155 w 3672"/>
                <a:gd name="T93" fmla="*/ 1097 h 3672"/>
                <a:gd name="T94" fmla="*/ 367 w 3672"/>
                <a:gd name="T95" fmla="*/ 734 h 3672"/>
                <a:gd name="T96" fmla="*/ 653 w 3672"/>
                <a:gd name="T97" fmla="*/ 432 h 3672"/>
                <a:gd name="T98" fmla="*/ 1001 w 3672"/>
                <a:gd name="T99" fmla="*/ 200 h 3672"/>
                <a:gd name="T100" fmla="*/ 1400 w 3672"/>
                <a:gd name="T101" fmla="*/ 52 h 3672"/>
                <a:gd name="T102" fmla="*/ 1835 w 3672"/>
                <a:gd name="T103" fmla="*/ 0 h 3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672" h="3672">
                  <a:moveTo>
                    <a:pt x="1208" y="1089"/>
                  </a:moveTo>
                  <a:lnTo>
                    <a:pt x="1151" y="1093"/>
                  </a:lnTo>
                  <a:lnTo>
                    <a:pt x="1095" y="1103"/>
                  </a:lnTo>
                  <a:lnTo>
                    <a:pt x="1042" y="1118"/>
                  </a:lnTo>
                  <a:lnTo>
                    <a:pt x="990" y="1139"/>
                  </a:lnTo>
                  <a:lnTo>
                    <a:pt x="942" y="1167"/>
                  </a:lnTo>
                  <a:lnTo>
                    <a:pt x="898" y="1198"/>
                  </a:lnTo>
                  <a:lnTo>
                    <a:pt x="858" y="1235"/>
                  </a:lnTo>
                  <a:lnTo>
                    <a:pt x="821" y="1275"/>
                  </a:lnTo>
                  <a:lnTo>
                    <a:pt x="790" y="1320"/>
                  </a:lnTo>
                  <a:lnTo>
                    <a:pt x="762" y="1368"/>
                  </a:lnTo>
                  <a:lnTo>
                    <a:pt x="741" y="1419"/>
                  </a:lnTo>
                  <a:lnTo>
                    <a:pt x="725" y="1472"/>
                  </a:lnTo>
                  <a:lnTo>
                    <a:pt x="715" y="1528"/>
                  </a:lnTo>
                  <a:lnTo>
                    <a:pt x="712" y="1586"/>
                  </a:lnTo>
                  <a:lnTo>
                    <a:pt x="712" y="1590"/>
                  </a:lnTo>
                  <a:lnTo>
                    <a:pt x="712" y="1593"/>
                  </a:lnTo>
                  <a:lnTo>
                    <a:pt x="712" y="1597"/>
                  </a:lnTo>
                  <a:lnTo>
                    <a:pt x="712" y="1601"/>
                  </a:lnTo>
                  <a:lnTo>
                    <a:pt x="661" y="2412"/>
                  </a:lnTo>
                  <a:lnTo>
                    <a:pt x="663" y="2450"/>
                  </a:lnTo>
                  <a:lnTo>
                    <a:pt x="672" y="2486"/>
                  </a:lnTo>
                  <a:lnTo>
                    <a:pt x="687" y="2519"/>
                  </a:lnTo>
                  <a:lnTo>
                    <a:pt x="705" y="2550"/>
                  </a:lnTo>
                  <a:lnTo>
                    <a:pt x="729" y="2577"/>
                  </a:lnTo>
                  <a:lnTo>
                    <a:pt x="756" y="2600"/>
                  </a:lnTo>
                  <a:lnTo>
                    <a:pt x="786" y="2619"/>
                  </a:lnTo>
                  <a:lnTo>
                    <a:pt x="819" y="2633"/>
                  </a:lnTo>
                  <a:lnTo>
                    <a:pt x="855" y="2642"/>
                  </a:lnTo>
                  <a:lnTo>
                    <a:pt x="892" y="2645"/>
                  </a:lnTo>
                  <a:lnTo>
                    <a:pt x="1055" y="2645"/>
                  </a:lnTo>
                  <a:lnTo>
                    <a:pt x="1405" y="2086"/>
                  </a:lnTo>
                  <a:lnTo>
                    <a:pt x="2267" y="2086"/>
                  </a:lnTo>
                  <a:lnTo>
                    <a:pt x="2617" y="2645"/>
                  </a:lnTo>
                  <a:lnTo>
                    <a:pt x="2780" y="2645"/>
                  </a:lnTo>
                  <a:lnTo>
                    <a:pt x="2817" y="2642"/>
                  </a:lnTo>
                  <a:lnTo>
                    <a:pt x="2853" y="2633"/>
                  </a:lnTo>
                  <a:lnTo>
                    <a:pt x="2886" y="2619"/>
                  </a:lnTo>
                  <a:lnTo>
                    <a:pt x="2916" y="2600"/>
                  </a:lnTo>
                  <a:lnTo>
                    <a:pt x="2943" y="2577"/>
                  </a:lnTo>
                  <a:lnTo>
                    <a:pt x="2967" y="2550"/>
                  </a:lnTo>
                  <a:lnTo>
                    <a:pt x="2985" y="2519"/>
                  </a:lnTo>
                  <a:lnTo>
                    <a:pt x="3000" y="2486"/>
                  </a:lnTo>
                  <a:lnTo>
                    <a:pt x="3008" y="2450"/>
                  </a:lnTo>
                  <a:lnTo>
                    <a:pt x="3011" y="2412"/>
                  </a:lnTo>
                  <a:lnTo>
                    <a:pt x="2960" y="1601"/>
                  </a:lnTo>
                  <a:lnTo>
                    <a:pt x="2960" y="1597"/>
                  </a:lnTo>
                  <a:lnTo>
                    <a:pt x="2960" y="1593"/>
                  </a:lnTo>
                  <a:lnTo>
                    <a:pt x="2960" y="1590"/>
                  </a:lnTo>
                  <a:lnTo>
                    <a:pt x="2960" y="1586"/>
                  </a:lnTo>
                  <a:lnTo>
                    <a:pt x="2957" y="1528"/>
                  </a:lnTo>
                  <a:lnTo>
                    <a:pt x="2947" y="1472"/>
                  </a:lnTo>
                  <a:lnTo>
                    <a:pt x="2931" y="1419"/>
                  </a:lnTo>
                  <a:lnTo>
                    <a:pt x="2910" y="1368"/>
                  </a:lnTo>
                  <a:lnTo>
                    <a:pt x="2882" y="1320"/>
                  </a:lnTo>
                  <a:lnTo>
                    <a:pt x="2851" y="1275"/>
                  </a:lnTo>
                  <a:lnTo>
                    <a:pt x="2814" y="1235"/>
                  </a:lnTo>
                  <a:lnTo>
                    <a:pt x="2774" y="1198"/>
                  </a:lnTo>
                  <a:lnTo>
                    <a:pt x="2730" y="1167"/>
                  </a:lnTo>
                  <a:lnTo>
                    <a:pt x="2682" y="1139"/>
                  </a:lnTo>
                  <a:lnTo>
                    <a:pt x="2630" y="1118"/>
                  </a:lnTo>
                  <a:lnTo>
                    <a:pt x="2577" y="1103"/>
                  </a:lnTo>
                  <a:lnTo>
                    <a:pt x="2521" y="1093"/>
                  </a:lnTo>
                  <a:lnTo>
                    <a:pt x="2464" y="1089"/>
                  </a:lnTo>
                  <a:lnTo>
                    <a:pt x="2422" y="1092"/>
                  </a:lnTo>
                  <a:lnTo>
                    <a:pt x="2383" y="1096"/>
                  </a:lnTo>
                  <a:lnTo>
                    <a:pt x="2348" y="1105"/>
                  </a:lnTo>
                  <a:lnTo>
                    <a:pt x="2314" y="1117"/>
                  </a:lnTo>
                  <a:lnTo>
                    <a:pt x="2281" y="1132"/>
                  </a:lnTo>
                  <a:lnTo>
                    <a:pt x="2250" y="1149"/>
                  </a:lnTo>
                  <a:lnTo>
                    <a:pt x="2219" y="1169"/>
                  </a:lnTo>
                  <a:lnTo>
                    <a:pt x="2188" y="1193"/>
                  </a:lnTo>
                  <a:lnTo>
                    <a:pt x="2153" y="1182"/>
                  </a:lnTo>
                  <a:lnTo>
                    <a:pt x="2122" y="1173"/>
                  </a:lnTo>
                  <a:lnTo>
                    <a:pt x="2093" y="1163"/>
                  </a:lnTo>
                  <a:lnTo>
                    <a:pt x="2063" y="1155"/>
                  </a:lnTo>
                  <a:lnTo>
                    <a:pt x="2033" y="1147"/>
                  </a:lnTo>
                  <a:lnTo>
                    <a:pt x="2002" y="1141"/>
                  </a:lnTo>
                  <a:lnTo>
                    <a:pt x="1966" y="1135"/>
                  </a:lnTo>
                  <a:lnTo>
                    <a:pt x="1926" y="1129"/>
                  </a:lnTo>
                  <a:lnTo>
                    <a:pt x="1882" y="1126"/>
                  </a:lnTo>
                  <a:lnTo>
                    <a:pt x="1790" y="1126"/>
                  </a:lnTo>
                  <a:lnTo>
                    <a:pt x="1745" y="1129"/>
                  </a:lnTo>
                  <a:lnTo>
                    <a:pt x="1706" y="1135"/>
                  </a:lnTo>
                  <a:lnTo>
                    <a:pt x="1670" y="1141"/>
                  </a:lnTo>
                  <a:lnTo>
                    <a:pt x="1639" y="1147"/>
                  </a:lnTo>
                  <a:lnTo>
                    <a:pt x="1609" y="1155"/>
                  </a:lnTo>
                  <a:lnTo>
                    <a:pt x="1579" y="1163"/>
                  </a:lnTo>
                  <a:lnTo>
                    <a:pt x="1550" y="1173"/>
                  </a:lnTo>
                  <a:lnTo>
                    <a:pt x="1519" y="1182"/>
                  </a:lnTo>
                  <a:lnTo>
                    <a:pt x="1484" y="1193"/>
                  </a:lnTo>
                  <a:lnTo>
                    <a:pt x="1453" y="1169"/>
                  </a:lnTo>
                  <a:lnTo>
                    <a:pt x="1422" y="1149"/>
                  </a:lnTo>
                  <a:lnTo>
                    <a:pt x="1391" y="1132"/>
                  </a:lnTo>
                  <a:lnTo>
                    <a:pt x="1358" y="1117"/>
                  </a:lnTo>
                  <a:lnTo>
                    <a:pt x="1324" y="1105"/>
                  </a:lnTo>
                  <a:lnTo>
                    <a:pt x="1289" y="1096"/>
                  </a:lnTo>
                  <a:lnTo>
                    <a:pt x="1250" y="1092"/>
                  </a:lnTo>
                  <a:lnTo>
                    <a:pt x="1208" y="1089"/>
                  </a:lnTo>
                  <a:close/>
                  <a:moveTo>
                    <a:pt x="1835" y="0"/>
                  </a:moveTo>
                  <a:lnTo>
                    <a:pt x="1947" y="3"/>
                  </a:lnTo>
                  <a:lnTo>
                    <a:pt x="2057" y="13"/>
                  </a:lnTo>
                  <a:lnTo>
                    <a:pt x="2166" y="30"/>
                  </a:lnTo>
                  <a:lnTo>
                    <a:pt x="2272" y="52"/>
                  </a:lnTo>
                  <a:lnTo>
                    <a:pt x="2376" y="80"/>
                  </a:lnTo>
                  <a:lnTo>
                    <a:pt x="2477" y="115"/>
                  </a:lnTo>
                  <a:lnTo>
                    <a:pt x="2575" y="155"/>
                  </a:lnTo>
                  <a:lnTo>
                    <a:pt x="2671" y="200"/>
                  </a:lnTo>
                  <a:lnTo>
                    <a:pt x="2763" y="250"/>
                  </a:lnTo>
                  <a:lnTo>
                    <a:pt x="2852" y="306"/>
                  </a:lnTo>
                  <a:lnTo>
                    <a:pt x="2938" y="367"/>
                  </a:lnTo>
                  <a:lnTo>
                    <a:pt x="3019" y="432"/>
                  </a:lnTo>
                  <a:lnTo>
                    <a:pt x="3097" y="502"/>
                  </a:lnTo>
                  <a:lnTo>
                    <a:pt x="3170" y="575"/>
                  </a:lnTo>
                  <a:lnTo>
                    <a:pt x="3240" y="653"/>
                  </a:lnTo>
                  <a:lnTo>
                    <a:pt x="3305" y="734"/>
                  </a:lnTo>
                  <a:lnTo>
                    <a:pt x="3366" y="820"/>
                  </a:lnTo>
                  <a:lnTo>
                    <a:pt x="3422" y="909"/>
                  </a:lnTo>
                  <a:lnTo>
                    <a:pt x="3472" y="1001"/>
                  </a:lnTo>
                  <a:lnTo>
                    <a:pt x="3517" y="1097"/>
                  </a:lnTo>
                  <a:lnTo>
                    <a:pt x="3557" y="1195"/>
                  </a:lnTo>
                  <a:lnTo>
                    <a:pt x="3592" y="1296"/>
                  </a:lnTo>
                  <a:lnTo>
                    <a:pt x="3620" y="1400"/>
                  </a:lnTo>
                  <a:lnTo>
                    <a:pt x="3642" y="1506"/>
                  </a:lnTo>
                  <a:lnTo>
                    <a:pt x="3659" y="1615"/>
                  </a:lnTo>
                  <a:lnTo>
                    <a:pt x="3669" y="1724"/>
                  </a:lnTo>
                  <a:lnTo>
                    <a:pt x="3672" y="1835"/>
                  </a:lnTo>
                  <a:lnTo>
                    <a:pt x="3669" y="1947"/>
                  </a:lnTo>
                  <a:lnTo>
                    <a:pt x="3659" y="2057"/>
                  </a:lnTo>
                  <a:lnTo>
                    <a:pt x="3642" y="2166"/>
                  </a:lnTo>
                  <a:lnTo>
                    <a:pt x="3620" y="2272"/>
                  </a:lnTo>
                  <a:lnTo>
                    <a:pt x="3592" y="2376"/>
                  </a:lnTo>
                  <a:lnTo>
                    <a:pt x="3557" y="2477"/>
                  </a:lnTo>
                  <a:lnTo>
                    <a:pt x="3517" y="2575"/>
                  </a:lnTo>
                  <a:lnTo>
                    <a:pt x="3472" y="2671"/>
                  </a:lnTo>
                  <a:lnTo>
                    <a:pt x="3422" y="2763"/>
                  </a:lnTo>
                  <a:lnTo>
                    <a:pt x="3366" y="2852"/>
                  </a:lnTo>
                  <a:lnTo>
                    <a:pt x="3305" y="2938"/>
                  </a:lnTo>
                  <a:lnTo>
                    <a:pt x="3240" y="3019"/>
                  </a:lnTo>
                  <a:lnTo>
                    <a:pt x="3170" y="3097"/>
                  </a:lnTo>
                  <a:lnTo>
                    <a:pt x="3097" y="3170"/>
                  </a:lnTo>
                  <a:lnTo>
                    <a:pt x="3019" y="3240"/>
                  </a:lnTo>
                  <a:lnTo>
                    <a:pt x="2938" y="3305"/>
                  </a:lnTo>
                  <a:lnTo>
                    <a:pt x="2852" y="3366"/>
                  </a:lnTo>
                  <a:lnTo>
                    <a:pt x="2763" y="3422"/>
                  </a:lnTo>
                  <a:lnTo>
                    <a:pt x="2671" y="3472"/>
                  </a:lnTo>
                  <a:lnTo>
                    <a:pt x="2575" y="3517"/>
                  </a:lnTo>
                  <a:lnTo>
                    <a:pt x="2477" y="3557"/>
                  </a:lnTo>
                  <a:lnTo>
                    <a:pt x="2376" y="3592"/>
                  </a:lnTo>
                  <a:lnTo>
                    <a:pt x="2272" y="3620"/>
                  </a:lnTo>
                  <a:lnTo>
                    <a:pt x="2166" y="3642"/>
                  </a:lnTo>
                  <a:lnTo>
                    <a:pt x="2057" y="3659"/>
                  </a:lnTo>
                  <a:lnTo>
                    <a:pt x="1947" y="3669"/>
                  </a:lnTo>
                  <a:lnTo>
                    <a:pt x="1835" y="3672"/>
                  </a:lnTo>
                  <a:lnTo>
                    <a:pt x="1724" y="3669"/>
                  </a:lnTo>
                  <a:lnTo>
                    <a:pt x="1615" y="3659"/>
                  </a:lnTo>
                  <a:lnTo>
                    <a:pt x="1506" y="3642"/>
                  </a:lnTo>
                  <a:lnTo>
                    <a:pt x="1400" y="3620"/>
                  </a:lnTo>
                  <a:lnTo>
                    <a:pt x="1296" y="3592"/>
                  </a:lnTo>
                  <a:lnTo>
                    <a:pt x="1195" y="3557"/>
                  </a:lnTo>
                  <a:lnTo>
                    <a:pt x="1097" y="3517"/>
                  </a:lnTo>
                  <a:lnTo>
                    <a:pt x="1001" y="3472"/>
                  </a:lnTo>
                  <a:lnTo>
                    <a:pt x="909" y="3422"/>
                  </a:lnTo>
                  <a:lnTo>
                    <a:pt x="820" y="3366"/>
                  </a:lnTo>
                  <a:lnTo>
                    <a:pt x="734" y="3305"/>
                  </a:lnTo>
                  <a:lnTo>
                    <a:pt x="653" y="3240"/>
                  </a:lnTo>
                  <a:lnTo>
                    <a:pt x="575" y="3170"/>
                  </a:lnTo>
                  <a:lnTo>
                    <a:pt x="502" y="3097"/>
                  </a:lnTo>
                  <a:lnTo>
                    <a:pt x="432" y="3019"/>
                  </a:lnTo>
                  <a:lnTo>
                    <a:pt x="367" y="2938"/>
                  </a:lnTo>
                  <a:lnTo>
                    <a:pt x="306" y="2852"/>
                  </a:lnTo>
                  <a:lnTo>
                    <a:pt x="250" y="2763"/>
                  </a:lnTo>
                  <a:lnTo>
                    <a:pt x="200" y="2671"/>
                  </a:lnTo>
                  <a:lnTo>
                    <a:pt x="155" y="2575"/>
                  </a:lnTo>
                  <a:lnTo>
                    <a:pt x="115" y="2477"/>
                  </a:lnTo>
                  <a:lnTo>
                    <a:pt x="80" y="2376"/>
                  </a:lnTo>
                  <a:lnTo>
                    <a:pt x="52" y="2272"/>
                  </a:lnTo>
                  <a:lnTo>
                    <a:pt x="30" y="2166"/>
                  </a:lnTo>
                  <a:lnTo>
                    <a:pt x="13" y="2057"/>
                  </a:lnTo>
                  <a:lnTo>
                    <a:pt x="3" y="1947"/>
                  </a:lnTo>
                  <a:lnTo>
                    <a:pt x="0" y="1835"/>
                  </a:lnTo>
                  <a:lnTo>
                    <a:pt x="3" y="1724"/>
                  </a:lnTo>
                  <a:lnTo>
                    <a:pt x="13" y="1615"/>
                  </a:lnTo>
                  <a:lnTo>
                    <a:pt x="30" y="1506"/>
                  </a:lnTo>
                  <a:lnTo>
                    <a:pt x="52" y="1400"/>
                  </a:lnTo>
                  <a:lnTo>
                    <a:pt x="80" y="1296"/>
                  </a:lnTo>
                  <a:lnTo>
                    <a:pt x="115" y="1195"/>
                  </a:lnTo>
                  <a:lnTo>
                    <a:pt x="155" y="1097"/>
                  </a:lnTo>
                  <a:lnTo>
                    <a:pt x="200" y="1001"/>
                  </a:lnTo>
                  <a:lnTo>
                    <a:pt x="250" y="909"/>
                  </a:lnTo>
                  <a:lnTo>
                    <a:pt x="306" y="820"/>
                  </a:lnTo>
                  <a:lnTo>
                    <a:pt x="367" y="734"/>
                  </a:lnTo>
                  <a:lnTo>
                    <a:pt x="432" y="653"/>
                  </a:lnTo>
                  <a:lnTo>
                    <a:pt x="502" y="575"/>
                  </a:lnTo>
                  <a:lnTo>
                    <a:pt x="575" y="502"/>
                  </a:lnTo>
                  <a:lnTo>
                    <a:pt x="653" y="432"/>
                  </a:lnTo>
                  <a:lnTo>
                    <a:pt x="734" y="367"/>
                  </a:lnTo>
                  <a:lnTo>
                    <a:pt x="820" y="306"/>
                  </a:lnTo>
                  <a:lnTo>
                    <a:pt x="909" y="250"/>
                  </a:lnTo>
                  <a:lnTo>
                    <a:pt x="1001" y="200"/>
                  </a:lnTo>
                  <a:lnTo>
                    <a:pt x="1097" y="155"/>
                  </a:lnTo>
                  <a:lnTo>
                    <a:pt x="1195" y="115"/>
                  </a:lnTo>
                  <a:lnTo>
                    <a:pt x="1296" y="80"/>
                  </a:lnTo>
                  <a:lnTo>
                    <a:pt x="1400" y="52"/>
                  </a:lnTo>
                  <a:lnTo>
                    <a:pt x="1506" y="30"/>
                  </a:lnTo>
                  <a:lnTo>
                    <a:pt x="1615" y="13"/>
                  </a:lnTo>
                  <a:lnTo>
                    <a:pt x="1724" y="3"/>
                  </a:lnTo>
                  <a:lnTo>
                    <a:pt x="1835"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45" name="Freeform 10"/>
            <p:cNvSpPr>
              <a:spLocks/>
            </p:cNvSpPr>
            <p:nvPr/>
          </p:nvSpPr>
          <p:spPr bwMode="auto">
            <a:xfrm>
              <a:off x="2174" y="1933"/>
              <a:ext cx="36" cy="36"/>
            </a:xfrm>
            <a:custGeom>
              <a:avLst/>
              <a:gdLst>
                <a:gd name="T0" fmla="*/ 107 w 215"/>
                <a:gd name="T1" fmla="*/ 0 h 216"/>
                <a:gd name="T2" fmla="*/ 132 w 215"/>
                <a:gd name="T3" fmla="*/ 3 h 216"/>
                <a:gd name="T4" fmla="*/ 155 w 215"/>
                <a:gd name="T5" fmla="*/ 11 h 216"/>
                <a:gd name="T6" fmla="*/ 175 w 215"/>
                <a:gd name="T7" fmla="*/ 23 h 216"/>
                <a:gd name="T8" fmla="*/ 192 w 215"/>
                <a:gd name="T9" fmla="*/ 40 h 216"/>
                <a:gd name="T10" fmla="*/ 204 w 215"/>
                <a:gd name="T11" fmla="*/ 60 h 216"/>
                <a:gd name="T12" fmla="*/ 213 w 215"/>
                <a:gd name="T13" fmla="*/ 84 h 216"/>
                <a:gd name="T14" fmla="*/ 215 w 215"/>
                <a:gd name="T15" fmla="*/ 108 h 216"/>
                <a:gd name="T16" fmla="*/ 213 w 215"/>
                <a:gd name="T17" fmla="*/ 133 h 216"/>
                <a:gd name="T18" fmla="*/ 204 w 215"/>
                <a:gd name="T19" fmla="*/ 156 h 216"/>
                <a:gd name="T20" fmla="*/ 192 w 215"/>
                <a:gd name="T21" fmla="*/ 176 h 216"/>
                <a:gd name="T22" fmla="*/ 175 w 215"/>
                <a:gd name="T23" fmla="*/ 193 h 216"/>
                <a:gd name="T24" fmla="*/ 155 w 215"/>
                <a:gd name="T25" fmla="*/ 205 h 216"/>
                <a:gd name="T26" fmla="*/ 132 w 215"/>
                <a:gd name="T27" fmla="*/ 213 h 216"/>
                <a:gd name="T28" fmla="*/ 107 w 215"/>
                <a:gd name="T29" fmla="*/ 216 h 216"/>
                <a:gd name="T30" fmla="*/ 83 w 215"/>
                <a:gd name="T31" fmla="*/ 213 h 216"/>
                <a:gd name="T32" fmla="*/ 61 w 215"/>
                <a:gd name="T33" fmla="*/ 205 h 216"/>
                <a:gd name="T34" fmla="*/ 41 w 215"/>
                <a:gd name="T35" fmla="*/ 193 h 216"/>
                <a:gd name="T36" fmla="*/ 24 w 215"/>
                <a:gd name="T37" fmla="*/ 176 h 216"/>
                <a:gd name="T38" fmla="*/ 11 w 215"/>
                <a:gd name="T39" fmla="*/ 156 h 216"/>
                <a:gd name="T40" fmla="*/ 3 w 215"/>
                <a:gd name="T41" fmla="*/ 133 h 216"/>
                <a:gd name="T42" fmla="*/ 0 w 215"/>
                <a:gd name="T43" fmla="*/ 108 h 216"/>
                <a:gd name="T44" fmla="*/ 3 w 215"/>
                <a:gd name="T45" fmla="*/ 84 h 216"/>
                <a:gd name="T46" fmla="*/ 11 w 215"/>
                <a:gd name="T47" fmla="*/ 60 h 216"/>
                <a:gd name="T48" fmla="*/ 24 w 215"/>
                <a:gd name="T49" fmla="*/ 40 h 216"/>
                <a:gd name="T50" fmla="*/ 41 w 215"/>
                <a:gd name="T51" fmla="*/ 23 h 216"/>
                <a:gd name="T52" fmla="*/ 61 w 215"/>
                <a:gd name="T53" fmla="*/ 11 h 216"/>
                <a:gd name="T54" fmla="*/ 83 w 215"/>
                <a:gd name="T55" fmla="*/ 3 h 216"/>
                <a:gd name="T56" fmla="*/ 107 w 215"/>
                <a:gd name="T57"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5" h="216">
                  <a:moveTo>
                    <a:pt x="107" y="0"/>
                  </a:moveTo>
                  <a:lnTo>
                    <a:pt x="132" y="3"/>
                  </a:lnTo>
                  <a:lnTo>
                    <a:pt x="155" y="11"/>
                  </a:lnTo>
                  <a:lnTo>
                    <a:pt x="175" y="23"/>
                  </a:lnTo>
                  <a:lnTo>
                    <a:pt x="192" y="40"/>
                  </a:lnTo>
                  <a:lnTo>
                    <a:pt x="204" y="60"/>
                  </a:lnTo>
                  <a:lnTo>
                    <a:pt x="213" y="84"/>
                  </a:lnTo>
                  <a:lnTo>
                    <a:pt x="215" y="108"/>
                  </a:lnTo>
                  <a:lnTo>
                    <a:pt x="213" y="133"/>
                  </a:lnTo>
                  <a:lnTo>
                    <a:pt x="204" y="156"/>
                  </a:lnTo>
                  <a:lnTo>
                    <a:pt x="192" y="176"/>
                  </a:lnTo>
                  <a:lnTo>
                    <a:pt x="175" y="193"/>
                  </a:lnTo>
                  <a:lnTo>
                    <a:pt x="155" y="205"/>
                  </a:lnTo>
                  <a:lnTo>
                    <a:pt x="132" y="213"/>
                  </a:lnTo>
                  <a:lnTo>
                    <a:pt x="107" y="216"/>
                  </a:lnTo>
                  <a:lnTo>
                    <a:pt x="83" y="213"/>
                  </a:lnTo>
                  <a:lnTo>
                    <a:pt x="61" y="205"/>
                  </a:lnTo>
                  <a:lnTo>
                    <a:pt x="41" y="193"/>
                  </a:lnTo>
                  <a:lnTo>
                    <a:pt x="24" y="176"/>
                  </a:lnTo>
                  <a:lnTo>
                    <a:pt x="11" y="156"/>
                  </a:lnTo>
                  <a:lnTo>
                    <a:pt x="3" y="133"/>
                  </a:lnTo>
                  <a:lnTo>
                    <a:pt x="0" y="108"/>
                  </a:lnTo>
                  <a:lnTo>
                    <a:pt x="3" y="84"/>
                  </a:lnTo>
                  <a:lnTo>
                    <a:pt x="11" y="60"/>
                  </a:lnTo>
                  <a:lnTo>
                    <a:pt x="24" y="40"/>
                  </a:lnTo>
                  <a:lnTo>
                    <a:pt x="41" y="23"/>
                  </a:lnTo>
                  <a:lnTo>
                    <a:pt x="61" y="11"/>
                  </a:lnTo>
                  <a:lnTo>
                    <a:pt x="83" y="3"/>
                  </a:lnTo>
                  <a:lnTo>
                    <a:pt x="107"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46" name="Freeform 11"/>
            <p:cNvSpPr>
              <a:spLocks/>
            </p:cNvSpPr>
            <p:nvPr/>
          </p:nvSpPr>
          <p:spPr bwMode="auto">
            <a:xfrm>
              <a:off x="2145" y="1962"/>
              <a:ext cx="36" cy="36"/>
            </a:xfrm>
            <a:custGeom>
              <a:avLst/>
              <a:gdLst>
                <a:gd name="T0" fmla="*/ 108 w 216"/>
                <a:gd name="T1" fmla="*/ 0 h 216"/>
                <a:gd name="T2" fmla="*/ 132 w 216"/>
                <a:gd name="T3" fmla="*/ 3 h 216"/>
                <a:gd name="T4" fmla="*/ 156 w 216"/>
                <a:gd name="T5" fmla="*/ 11 h 216"/>
                <a:gd name="T6" fmla="*/ 175 w 216"/>
                <a:gd name="T7" fmla="*/ 24 h 216"/>
                <a:gd name="T8" fmla="*/ 191 w 216"/>
                <a:gd name="T9" fmla="*/ 41 h 216"/>
                <a:gd name="T10" fmla="*/ 205 w 216"/>
                <a:gd name="T11" fmla="*/ 61 h 216"/>
                <a:gd name="T12" fmla="*/ 212 w 216"/>
                <a:gd name="T13" fmla="*/ 83 h 216"/>
                <a:gd name="T14" fmla="*/ 216 w 216"/>
                <a:gd name="T15" fmla="*/ 108 h 216"/>
                <a:gd name="T16" fmla="*/ 212 w 216"/>
                <a:gd name="T17" fmla="*/ 132 h 216"/>
                <a:gd name="T18" fmla="*/ 205 w 216"/>
                <a:gd name="T19" fmla="*/ 155 h 216"/>
                <a:gd name="T20" fmla="*/ 191 w 216"/>
                <a:gd name="T21" fmla="*/ 176 h 216"/>
                <a:gd name="T22" fmla="*/ 175 w 216"/>
                <a:gd name="T23" fmla="*/ 192 h 216"/>
                <a:gd name="T24" fmla="*/ 156 w 216"/>
                <a:gd name="T25" fmla="*/ 204 h 216"/>
                <a:gd name="T26" fmla="*/ 132 w 216"/>
                <a:gd name="T27" fmla="*/ 213 h 216"/>
                <a:gd name="T28" fmla="*/ 108 w 216"/>
                <a:gd name="T29" fmla="*/ 216 h 216"/>
                <a:gd name="T30" fmla="*/ 83 w 216"/>
                <a:gd name="T31" fmla="*/ 213 h 216"/>
                <a:gd name="T32" fmla="*/ 60 w 216"/>
                <a:gd name="T33" fmla="*/ 204 h 216"/>
                <a:gd name="T34" fmla="*/ 40 w 216"/>
                <a:gd name="T35" fmla="*/ 192 h 216"/>
                <a:gd name="T36" fmla="*/ 23 w 216"/>
                <a:gd name="T37" fmla="*/ 176 h 216"/>
                <a:gd name="T38" fmla="*/ 11 w 216"/>
                <a:gd name="T39" fmla="*/ 155 h 216"/>
                <a:gd name="T40" fmla="*/ 3 w 216"/>
                <a:gd name="T41" fmla="*/ 132 h 216"/>
                <a:gd name="T42" fmla="*/ 0 w 216"/>
                <a:gd name="T43" fmla="*/ 108 h 216"/>
                <a:gd name="T44" fmla="*/ 3 w 216"/>
                <a:gd name="T45" fmla="*/ 83 h 216"/>
                <a:gd name="T46" fmla="*/ 11 w 216"/>
                <a:gd name="T47" fmla="*/ 61 h 216"/>
                <a:gd name="T48" fmla="*/ 23 w 216"/>
                <a:gd name="T49" fmla="*/ 41 h 216"/>
                <a:gd name="T50" fmla="*/ 40 w 216"/>
                <a:gd name="T51" fmla="*/ 24 h 216"/>
                <a:gd name="T52" fmla="*/ 60 w 216"/>
                <a:gd name="T53" fmla="*/ 11 h 216"/>
                <a:gd name="T54" fmla="*/ 83 w 216"/>
                <a:gd name="T55" fmla="*/ 3 h 216"/>
                <a:gd name="T56" fmla="*/ 108 w 216"/>
                <a:gd name="T57"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6" h="216">
                  <a:moveTo>
                    <a:pt x="108" y="0"/>
                  </a:moveTo>
                  <a:lnTo>
                    <a:pt x="132" y="3"/>
                  </a:lnTo>
                  <a:lnTo>
                    <a:pt x="156" y="11"/>
                  </a:lnTo>
                  <a:lnTo>
                    <a:pt x="175" y="24"/>
                  </a:lnTo>
                  <a:lnTo>
                    <a:pt x="191" y="41"/>
                  </a:lnTo>
                  <a:lnTo>
                    <a:pt x="205" y="61"/>
                  </a:lnTo>
                  <a:lnTo>
                    <a:pt x="212" y="83"/>
                  </a:lnTo>
                  <a:lnTo>
                    <a:pt x="216" y="108"/>
                  </a:lnTo>
                  <a:lnTo>
                    <a:pt x="212" y="132"/>
                  </a:lnTo>
                  <a:lnTo>
                    <a:pt x="205" y="155"/>
                  </a:lnTo>
                  <a:lnTo>
                    <a:pt x="191" y="176"/>
                  </a:lnTo>
                  <a:lnTo>
                    <a:pt x="175" y="192"/>
                  </a:lnTo>
                  <a:lnTo>
                    <a:pt x="156" y="204"/>
                  </a:lnTo>
                  <a:lnTo>
                    <a:pt x="132" y="213"/>
                  </a:lnTo>
                  <a:lnTo>
                    <a:pt x="108" y="216"/>
                  </a:lnTo>
                  <a:lnTo>
                    <a:pt x="83" y="213"/>
                  </a:lnTo>
                  <a:lnTo>
                    <a:pt x="60" y="204"/>
                  </a:lnTo>
                  <a:lnTo>
                    <a:pt x="40" y="192"/>
                  </a:lnTo>
                  <a:lnTo>
                    <a:pt x="23" y="176"/>
                  </a:lnTo>
                  <a:lnTo>
                    <a:pt x="11" y="155"/>
                  </a:lnTo>
                  <a:lnTo>
                    <a:pt x="3" y="132"/>
                  </a:lnTo>
                  <a:lnTo>
                    <a:pt x="0" y="108"/>
                  </a:lnTo>
                  <a:lnTo>
                    <a:pt x="3" y="83"/>
                  </a:lnTo>
                  <a:lnTo>
                    <a:pt x="11" y="61"/>
                  </a:lnTo>
                  <a:lnTo>
                    <a:pt x="23" y="41"/>
                  </a:lnTo>
                  <a:lnTo>
                    <a:pt x="40" y="24"/>
                  </a:lnTo>
                  <a:lnTo>
                    <a:pt x="60" y="11"/>
                  </a:lnTo>
                  <a:lnTo>
                    <a:pt x="83" y="3"/>
                  </a:lnTo>
                  <a:lnTo>
                    <a:pt x="108"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grpSp>
        <p:nvGrpSpPr>
          <p:cNvPr id="47" name="Group 14"/>
          <p:cNvGrpSpPr>
            <a:grpSpLocks noChangeAspect="1"/>
          </p:cNvGrpSpPr>
          <p:nvPr/>
        </p:nvGrpSpPr>
        <p:grpSpPr bwMode="auto">
          <a:xfrm>
            <a:off x="643702" y="1835382"/>
            <a:ext cx="498233" cy="498233"/>
            <a:chOff x="2965" y="1712"/>
            <a:chExt cx="556" cy="556"/>
          </a:xfrm>
          <a:solidFill>
            <a:srgbClr val="64818D"/>
          </a:solidFill>
        </p:grpSpPr>
        <p:sp>
          <p:nvSpPr>
            <p:cNvPr id="48" name="Freeform 16"/>
            <p:cNvSpPr>
              <a:spLocks noEditPoints="1"/>
            </p:cNvSpPr>
            <p:nvPr/>
          </p:nvSpPr>
          <p:spPr bwMode="auto">
            <a:xfrm>
              <a:off x="2965" y="1712"/>
              <a:ext cx="556" cy="556"/>
            </a:xfrm>
            <a:custGeom>
              <a:avLst/>
              <a:gdLst>
                <a:gd name="T0" fmla="*/ 2453 w 3336"/>
                <a:gd name="T1" fmla="*/ 786 h 3334"/>
                <a:gd name="T2" fmla="*/ 2461 w 3336"/>
                <a:gd name="T3" fmla="*/ 2528 h 3334"/>
                <a:gd name="T4" fmla="*/ 2444 w 3336"/>
                <a:gd name="T5" fmla="*/ 2618 h 3334"/>
                <a:gd name="T6" fmla="*/ 2487 w 3336"/>
                <a:gd name="T7" fmla="*/ 2641 h 3334"/>
                <a:gd name="T8" fmla="*/ 2551 w 3336"/>
                <a:gd name="T9" fmla="*/ 2600 h 3334"/>
                <a:gd name="T10" fmla="*/ 2577 w 3336"/>
                <a:gd name="T11" fmla="*/ 2528 h 3334"/>
                <a:gd name="T12" fmla="*/ 2564 w 3336"/>
                <a:gd name="T13" fmla="*/ 796 h 3334"/>
                <a:gd name="T14" fmla="*/ 2512 w 3336"/>
                <a:gd name="T15" fmla="*/ 744 h 3334"/>
                <a:gd name="T16" fmla="*/ 2430 w 3336"/>
                <a:gd name="T17" fmla="*/ 731 h 3334"/>
                <a:gd name="T18" fmla="*/ 1004 w 3336"/>
                <a:gd name="T19" fmla="*/ 744 h 3334"/>
                <a:gd name="T20" fmla="*/ 914 w 3336"/>
                <a:gd name="T21" fmla="*/ 799 h 3334"/>
                <a:gd name="T22" fmla="*/ 858 w 3336"/>
                <a:gd name="T23" fmla="*/ 890 h 3334"/>
                <a:gd name="T24" fmla="*/ 846 w 3336"/>
                <a:gd name="T25" fmla="*/ 2414 h 3334"/>
                <a:gd name="T26" fmla="*/ 872 w 3336"/>
                <a:gd name="T27" fmla="*/ 2519 h 3334"/>
                <a:gd name="T28" fmla="*/ 940 w 3336"/>
                <a:gd name="T29" fmla="*/ 2599 h 3334"/>
                <a:gd name="T30" fmla="*/ 1040 w 3336"/>
                <a:gd name="T31" fmla="*/ 2641 h 3334"/>
                <a:gd name="T32" fmla="*/ 2257 w 3336"/>
                <a:gd name="T33" fmla="*/ 2641 h 3334"/>
                <a:gd name="T34" fmla="*/ 2321 w 3336"/>
                <a:gd name="T35" fmla="*/ 2600 h 3334"/>
                <a:gd name="T36" fmla="*/ 2346 w 3336"/>
                <a:gd name="T37" fmla="*/ 2528 h 3334"/>
                <a:gd name="T38" fmla="*/ 2334 w 3336"/>
                <a:gd name="T39" fmla="*/ 796 h 3334"/>
                <a:gd name="T40" fmla="*/ 2281 w 3336"/>
                <a:gd name="T41" fmla="*/ 744 h 3334"/>
                <a:gd name="T42" fmla="*/ 1077 w 3336"/>
                <a:gd name="T43" fmla="*/ 731 h 3334"/>
                <a:gd name="T44" fmla="*/ 1869 w 3336"/>
                <a:gd name="T45" fmla="*/ 12 h 3334"/>
                <a:gd name="T46" fmla="*/ 2158 w 3336"/>
                <a:gd name="T47" fmla="*/ 73 h 3334"/>
                <a:gd name="T48" fmla="*/ 2426 w 3336"/>
                <a:gd name="T49" fmla="*/ 182 h 3334"/>
                <a:gd name="T50" fmla="*/ 2668 w 3336"/>
                <a:gd name="T51" fmla="*/ 333 h 3334"/>
                <a:gd name="T52" fmla="*/ 2880 w 3336"/>
                <a:gd name="T53" fmla="*/ 522 h 3334"/>
                <a:gd name="T54" fmla="*/ 3058 w 3336"/>
                <a:gd name="T55" fmla="*/ 745 h 3334"/>
                <a:gd name="T56" fmla="*/ 3196 w 3336"/>
                <a:gd name="T57" fmla="*/ 996 h 3334"/>
                <a:gd name="T58" fmla="*/ 3288 w 3336"/>
                <a:gd name="T59" fmla="*/ 1271 h 3334"/>
                <a:gd name="T60" fmla="*/ 3333 w 3336"/>
                <a:gd name="T61" fmla="*/ 1565 h 3334"/>
                <a:gd name="T62" fmla="*/ 3324 w 3336"/>
                <a:gd name="T63" fmla="*/ 1869 h 3334"/>
                <a:gd name="T64" fmla="*/ 3263 w 3336"/>
                <a:gd name="T65" fmla="*/ 2157 h 3334"/>
                <a:gd name="T66" fmla="*/ 3154 w 3336"/>
                <a:gd name="T67" fmla="*/ 2425 h 3334"/>
                <a:gd name="T68" fmla="*/ 3003 w 3336"/>
                <a:gd name="T69" fmla="*/ 2667 h 3334"/>
                <a:gd name="T70" fmla="*/ 2813 w 3336"/>
                <a:gd name="T71" fmla="*/ 2879 h 3334"/>
                <a:gd name="T72" fmla="*/ 2591 w 3336"/>
                <a:gd name="T73" fmla="*/ 3056 h 3334"/>
                <a:gd name="T74" fmla="*/ 2339 w 3336"/>
                <a:gd name="T75" fmla="*/ 3194 h 3334"/>
                <a:gd name="T76" fmla="*/ 2064 w 3336"/>
                <a:gd name="T77" fmla="*/ 3287 h 3334"/>
                <a:gd name="T78" fmla="*/ 1770 w 3336"/>
                <a:gd name="T79" fmla="*/ 3331 h 3334"/>
                <a:gd name="T80" fmla="*/ 1466 w 3336"/>
                <a:gd name="T81" fmla="*/ 3322 h 3334"/>
                <a:gd name="T82" fmla="*/ 1178 w 3336"/>
                <a:gd name="T83" fmla="*/ 3261 h 3334"/>
                <a:gd name="T84" fmla="*/ 910 w 3336"/>
                <a:gd name="T85" fmla="*/ 3152 h 3334"/>
                <a:gd name="T86" fmla="*/ 668 w 3336"/>
                <a:gd name="T87" fmla="*/ 3001 h 3334"/>
                <a:gd name="T88" fmla="*/ 456 w 3336"/>
                <a:gd name="T89" fmla="*/ 2812 h 3334"/>
                <a:gd name="T90" fmla="*/ 278 w 3336"/>
                <a:gd name="T91" fmla="*/ 2589 h 3334"/>
                <a:gd name="T92" fmla="*/ 140 w 3336"/>
                <a:gd name="T93" fmla="*/ 2338 h 3334"/>
                <a:gd name="T94" fmla="*/ 47 w 3336"/>
                <a:gd name="T95" fmla="*/ 2063 h 3334"/>
                <a:gd name="T96" fmla="*/ 3 w 3336"/>
                <a:gd name="T97" fmla="*/ 1768 h 3334"/>
                <a:gd name="T98" fmla="*/ 12 w 3336"/>
                <a:gd name="T99" fmla="*/ 1466 h 3334"/>
                <a:gd name="T100" fmla="*/ 73 w 3336"/>
                <a:gd name="T101" fmla="*/ 1177 h 3334"/>
                <a:gd name="T102" fmla="*/ 182 w 3336"/>
                <a:gd name="T103" fmla="*/ 909 h 3334"/>
                <a:gd name="T104" fmla="*/ 333 w 3336"/>
                <a:gd name="T105" fmla="*/ 668 h 3334"/>
                <a:gd name="T106" fmla="*/ 523 w 3336"/>
                <a:gd name="T107" fmla="*/ 456 h 3334"/>
                <a:gd name="T108" fmla="*/ 745 w 3336"/>
                <a:gd name="T109" fmla="*/ 278 h 3334"/>
                <a:gd name="T110" fmla="*/ 997 w 3336"/>
                <a:gd name="T111" fmla="*/ 141 h 3334"/>
                <a:gd name="T112" fmla="*/ 1272 w 3336"/>
                <a:gd name="T113" fmla="*/ 48 h 3334"/>
                <a:gd name="T114" fmla="*/ 1566 w 3336"/>
                <a:gd name="T115" fmla="*/ 3 h 3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36" h="3334">
                  <a:moveTo>
                    <a:pt x="2430" y="731"/>
                  </a:moveTo>
                  <a:lnTo>
                    <a:pt x="2444" y="758"/>
                  </a:lnTo>
                  <a:lnTo>
                    <a:pt x="2453" y="786"/>
                  </a:lnTo>
                  <a:lnTo>
                    <a:pt x="2459" y="816"/>
                  </a:lnTo>
                  <a:lnTo>
                    <a:pt x="2461" y="847"/>
                  </a:lnTo>
                  <a:lnTo>
                    <a:pt x="2461" y="2528"/>
                  </a:lnTo>
                  <a:lnTo>
                    <a:pt x="2459" y="2560"/>
                  </a:lnTo>
                  <a:lnTo>
                    <a:pt x="2453" y="2589"/>
                  </a:lnTo>
                  <a:lnTo>
                    <a:pt x="2444" y="2618"/>
                  </a:lnTo>
                  <a:lnTo>
                    <a:pt x="2430" y="2644"/>
                  </a:lnTo>
                  <a:lnTo>
                    <a:pt x="2461" y="2644"/>
                  </a:lnTo>
                  <a:lnTo>
                    <a:pt x="2487" y="2641"/>
                  </a:lnTo>
                  <a:lnTo>
                    <a:pt x="2512" y="2632"/>
                  </a:lnTo>
                  <a:lnTo>
                    <a:pt x="2533" y="2619"/>
                  </a:lnTo>
                  <a:lnTo>
                    <a:pt x="2551" y="2600"/>
                  </a:lnTo>
                  <a:lnTo>
                    <a:pt x="2564" y="2579"/>
                  </a:lnTo>
                  <a:lnTo>
                    <a:pt x="2574" y="2555"/>
                  </a:lnTo>
                  <a:lnTo>
                    <a:pt x="2577" y="2528"/>
                  </a:lnTo>
                  <a:lnTo>
                    <a:pt x="2577" y="847"/>
                  </a:lnTo>
                  <a:lnTo>
                    <a:pt x="2574" y="821"/>
                  </a:lnTo>
                  <a:lnTo>
                    <a:pt x="2564" y="796"/>
                  </a:lnTo>
                  <a:lnTo>
                    <a:pt x="2551" y="775"/>
                  </a:lnTo>
                  <a:lnTo>
                    <a:pt x="2533" y="757"/>
                  </a:lnTo>
                  <a:lnTo>
                    <a:pt x="2512" y="744"/>
                  </a:lnTo>
                  <a:lnTo>
                    <a:pt x="2487" y="735"/>
                  </a:lnTo>
                  <a:lnTo>
                    <a:pt x="2461" y="731"/>
                  </a:lnTo>
                  <a:lnTo>
                    <a:pt x="2430" y="731"/>
                  </a:lnTo>
                  <a:close/>
                  <a:moveTo>
                    <a:pt x="1077" y="731"/>
                  </a:moveTo>
                  <a:lnTo>
                    <a:pt x="1040" y="735"/>
                  </a:lnTo>
                  <a:lnTo>
                    <a:pt x="1004" y="744"/>
                  </a:lnTo>
                  <a:lnTo>
                    <a:pt x="971" y="758"/>
                  </a:lnTo>
                  <a:lnTo>
                    <a:pt x="940" y="776"/>
                  </a:lnTo>
                  <a:lnTo>
                    <a:pt x="914" y="799"/>
                  </a:lnTo>
                  <a:lnTo>
                    <a:pt x="890" y="826"/>
                  </a:lnTo>
                  <a:lnTo>
                    <a:pt x="872" y="856"/>
                  </a:lnTo>
                  <a:lnTo>
                    <a:pt x="858" y="890"/>
                  </a:lnTo>
                  <a:lnTo>
                    <a:pt x="849" y="925"/>
                  </a:lnTo>
                  <a:lnTo>
                    <a:pt x="846" y="963"/>
                  </a:lnTo>
                  <a:lnTo>
                    <a:pt x="846" y="2414"/>
                  </a:lnTo>
                  <a:lnTo>
                    <a:pt x="849" y="2450"/>
                  </a:lnTo>
                  <a:lnTo>
                    <a:pt x="858" y="2486"/>
                  </a:lnTo>
                  <a:lnTo>
                    <a:pt x="872" y="2519"/>
                  </a:lnTo>
                  <a:lnTo>
                    <a:pt x="890" y="2550"/>
                  </a:lnTo>
                  <a:lnTo>
                    <a:pt x="914" y="2576"/>
                  </a:lnTo>
                  <a:lnTo>
                    <a:pt x="940" y="2599"/>
                  </a:lnTo>
                  <a:lnTo>
                    <a:pt x="971" y="2619"/>
                  </a:lnTo>
                  <a:lnTo>
                    <a:pt x="1004" y="2632"/>
                  </a:lnTo>
                  <a:lnTo>
                    <a:pt x="1040" y="2641"/>
                  </a:lnTo>
                  <a:lnTo>
                    <a:pt x="1077" y="2644"/>
                  </a:lnTo>
                  <a:lnTo>
                    <a:pt x="2230" y="2644"/>
                  </a:lnTo>
                  <a:lnTo>
                    <a:pt x="2257" y="2641"/>
                  </a:lnTo>
                  <a:lnTo>
                    <a:pt x="2281" y="2632"/>
                  </a:lnTo>
                  <a:lnTo>
                    <a:pt x="2303" y="2619"/>
                  </a:lnTo>
                  <a:lnTo>
                    <a:pt x="2321" y="2600"/>
                  </a:lnTo>
                  <a:lnTo>
                    <a:pt x="2334" y="2579"/>
                  </a:lnTo>
                  <a:lnTo>
                    <a:pt x="2343" y="2555"/>
                  </a:lnTo>
                  <a:lnTo>
                    <a:pt x="2346" y="2528"/>
                  </a:lnTo>
                  <a:lnTo>
                    <a:pt x="2346" y="847"/>
                  </a:lnTo>
                  <a:lnTo>
                    <a:pt x="2343" y="821"/>
                  </a:lnTo>
                  <a:lnTo>
                    <a:pt x="2334" y="796"/>
                  </a:lnTo>
                  <a:lnTo>
                    <a:pt x="2321" y="775"/>
                  </a:lnTo>
                  <a:lnTo>
                    <a:pt x="2303" y="757"/>
                  </a:lnTo>
                  <a:lnTo>
                    <a:pt x="2281" y="744"/>
                  </a:lnTo>
                  <a:lnTo>
                    <a:pt x="2257" y="735"/>
                  </a:lnTo>
                  <a:lnTo>
                    <a:pt x="2230" y="731"/>
                  </a:lnTo>
                  <a:lnTo>
                    <a:pt x="1077" y="731"/>
                  </a:lnTo>
                  <a:close/>
                  <a:moveTo>
                    <a:pt x="1667" y="0"/>
                  </a:moveTo>
                  <a:lnTo>
                    <a:pt x="1770" y="3"/>
                  </a:lnTo>
                  <a:lnTo>
                    <a:pt x="1869" y="12"/>
                  </a:lnTo>
                  <a:lnTo>
                    <a:pt x="1967" y="27"/>
                  </a:lnTo>
                  <a:lnTo>
                    <a:pt x="2064" y="48"/>
                  </a:lnTo>
                  <a:lnTo>
                    <a:pt x="2158" y="73"/>
                  </a:lnTo>
                  <a:lnTo>
                    <a:pt x="2250" y="104"/>
                  </a:lnTo>
                  <a:lnTo>
                    <a:pt x="2339" y="141"/>
                  </a:lnTo>
                  <a:lnTo>
                    <a:pt x="2426" y="182"/>
                  </a:lnTo>
                  <a:lnTo>
                    <a:pt x="2510" y="227"/>
                  </a:lnTo>
                  <a:lnTo>
                    <a:pt x="2591" y="278"/>
                  </a:lnTo>
                  <a:lnTo>
                    <a:pt x="2668" y="333"/>
                  </a:lnTo>
                  <a:lnTo>
                    <a:pt x="2743" y="393"/>
                  </a:lnTo>
                  <a:lnTo>
                    <a:pt x="2813" y="456"/>
                  </a:lnTo>
                  <a:lnTo>
                    <a:pt x="2880" y="522"/>
                  </a:lnTo>
                  <a:lnTo>
                    <a:pt x="2944" y="594"/>
                  </a:lnTo>
                  <a:lnTo>
                    <a:pt x="3003" y="668"/>
                  </a:lnTo>
                  <a:lnTo>
                    <a:pt x="3058" y="745"/>
                  </a:lnTo>
                  <a:lnTo>
                    <a:pt x="3109" y="826"/>
                  </a:lnTo>
                  <a:lnTo>
                    <a:pt x="3154" y="909"/>
                  </a:lnTo>
                  <a:lnTo>
                    <a:pt x="3196" y="996"/>
                  </a:lnTo>
                  <a:lnTo>
                    <a:pt x="3231" y="1086"/>
                  </a:lnTo>
                  <a:lnTo>
                    <a:pt x="3263" y="1177"/>
                  </a:lnTo>
                  <a:lnTo>
                    <a:pt x="3288" y="1271"/>
                  </a:lnTo>
                  <a:lnTo>
                    <a:pt x="3310" y="1368"/>
                  </a:lnTo>
                  <a:lnTo>
                    <a:pt x="3324" y="1466"/>
                  </a:lnTo>
                  <a:lnTo>
                    <a:pt x="3333" y="1565"/>
                  </a:lnTo>
                  <a:lnTo>
                    <a:pt x="3336" y="1667"/>
                  </a:lnTo>
                  <a:lnTo>
                    <a:pt x="3333" y="1768"/>
                  </a:lnTo>
                  <a:lnTo>
                    <a:pt x="3324" y="1869"/>
                  </a:lnTo>
                  <a:lnTo>
                    <a:pt x="3310" y="1967"/>
                  </a:lnTo>
                  <a:lnTo>
                    <a:pt x="3288" y="2063"/>
                  </a:lnTo>
                  <a:lnTo>
                    <a:pt x="3263" y="2157"/>
                  </a:lnTo>
                  <a:lnTo>
                    <a:pt x="3231" y="2248"/>
                  </a:lnTo>
                  <a:lnTo>
                    <a:pt x="3196" y="2338"/>
                  </a:lnTo>
                  <a:lnTo>
                    <a:pt x="3154" y="2425"/>
                  </a:lnTo>
                  <a:lnTo>
                    <a:pt x="3109" y="2508"/>
                  </a:lnTo>
                  <a:lnTo>
                    <a:pt x="3058" y="2589"/>
                  </a:lnTo>
                  <a:lnTo>
                    <a:pt x="3003" y="2667"/>
                  </a:lnTo>
                  <a:lnTo>
                    <a:pt x="2944" y="2741"/>
                  </a:lnTo>
                  <a:lnTo>
                    <a:pt x="2880" y="2812"/>
                  </a:lnTo>
                  <a:lnTo>
                    <a:pt x="2813" y="2879"/>
                  </a:lnTo>
                  <a:lnTo>
                    <a:pt x="2743" y="2942"/>
                  </a:lnTo>
                  <a:lnTo>
                    <a:pt x="2668" y="3001"/>
                  </a:lnTo>
                  <a:lnTo>
                    <a:pt x="2591" y="3056"/>
                  </a:lnTo>
                  <a:lnTo>
                    <a:pt x="2510" y="3107"/>
                  </a:lnTo>
                  <a:lnTo>
                    <a:pt x="2426" y="3152"/>
                  </a:lnTo>
                  <a:lnTo>
                    <a:pt x="2339" y="3194"/>
                  </a:lnTo>
                  <a:lnTo>
                    <a:pt x="2250" y="3230"/>
                  </a:lnTo>
                  <a:lnTo>
                    <a:pt x="2158" y="3261"/>
                  </a:lnTo>
                  <a:lnTo>
                    <a:pt x="2064" y="3287"/>
                  </a:lnTo>
                  <a:lnTo>
                    <a:pt x="1967" y="3307"/>
                  </a:lnTo>
                  <a:lnTo>
                    <a:pt x="1869" y="3322"/>
                  </a:lnTo>
                  <a:lnTo>
                    <a:pt x="1770" y="3331"/>
                  </a:lnTo>
                  <a:lnTo>
                    <a:pt x="1667" y="3334"/>
                  </a:lnTo>
                  <a:lnTo>
                    <a:pt x="1566" y="3331"/>
                  </a:lnTo>
                  <a:lnTo>
                    <a:pt x="1466" y="3322"/>
                  </a:lnTo>
                  <a:lnTo>
                    <a:pt x="1369" y="3307"/>
                  </a:lnTo>
                  <a:lnTo>
                    <a:pt x="1272" y="3287"/>
                  </a:lnTo>
                  <a:lnTo>
                    <a:pt x="1178" y="3261"/>
                  </a:lnTo>
                  <a:lnTo>
                    <a:pt x="1086" y="3230"/>
                  </a:lnTo>
                  <a:lnTo>
                    <a:pt x="997" y="3194"/>
                  </a:lnTo>
                  <a:lnTo>
                    <a:pt x="910" y="3152"/>
                  </a:lnTo>
                  <a:lnTo>
                    <a:pt x="826" y="3107"/>
                  </a:lnTo>
                  <a:lnTo>
                    <a:pt x="745" y="3056"/>
                  </a:lnTo>
                  <a:lnTo>
                    <a:pt x="668" y="3001"/>
                  </a:lnTo>
                  <a:lnTo>
                    <a:pt x="593" y="2942"/>
                  </a:lnTo>
                  <a:lnTo>
                    <a:pt x="523" y="2879"/>
                  </a:lnTo>
                  <a:lnTo>
                    <a:pt x="456" y="2812"/>
                  </a:lnTo>
                  <a:lnTo>
                    <a:pt x="392" y="2741"/>
                  </a:lnTo>
                  <a:lnTo>
                    <a:pt x="333" y="2667"/>
                  </a:lnTo>
                  <a:lnTo>
                    <a:pt x="278" y="2589"/>
                  </a:lnTo>
                  <a:lnTo>
                    <a:pt x="227" y="2508"/>
                  </a:lnTo>
                  <a:lnTo>
                    <a:pt x="182" y="2425"/>
                  </a:lnTo>
                  <a:lnTo>
                    <a:pt x="140" y="2338"/>
                  </a:lnTo>
                  <a:lnTo>
                    <a:pt x="105" y="2248"/>
                  </a:lnTo>
                  <a:lnTo>
                    <a:pt x="73" y="2157"/>
                  </a:lnTo>
                  <a:lnTo>
                    <a:pt x="47" y="2063"/>
                  </a:lnTo>
                  <a:lnTo>
                    <a:pt x="26" y="1967"/>
                  </a:lnTo>
                  <a:lnTo>
                    <a:pt x="12" y="1869"/>
                  </a:lnTo>
                  <a:lnTo>
                    <a:pt x="3" y="1768"/>
                  </a:lnTo>
                  <a:lnTo>
                    <a:pt x="0" y="1667"/>
                  </a:lnTo>
                  <a:lnTo>
                    <a:pt x="3" y="1565"/>
                  </a:lnTo>
                  <a:lnTo>
                    <a:pt x="12" y="1466"/>
                  </a:lnTo>
                  <a:lnTo>
                    <a:pt x="26" y="1368"/>
                  </a:lnTo>
                  <a:lnTo>
                    <a:pt x="47" y="1271"/>
                  </a:lnTo>
                  <a:lnTo>
                    <a:pt x="73" y="1177"/>
                  </a:lnTo>
                  <a:lnTo>
                    <a:pt x="105" y="1086"/>
                  </a:lnTo>
                  <a:lnTo>
                    <a:pt x="140" y="996"/>
                  </a:lnTo>
                  <a:lnTo>
                    <a:pt x="182" y="909"/>
                  </a:lnTo>
                  <a:lnTo>
                    <a:pt x="227" y="826"/>
                  </a:lnTo>
                  <a:lnTo>
                    <a:pt x="278" y="745"/>
                  </a:lnTo>
                  <a:lnTo>
                    <a:pt x="333" y="668"/>
                  </a:lnTo>
                  <a:lnTo>
                    <a:pt x="392" y="594"/>
                  </a:lnTo>
                  <a:lnTo>
                    <a:pt x="456" y="522"/>
                  </a:lnTo>
                  <a:lnTo>
                    <a:pt x="523" y="456"/>
                  </a:lnTo>
                  <a:lnTo>
                    <a:pt x="593" y="393"/>
                  </a:lnTo>
                  <a:lnTo>
                    <a:pt x="668" y="333"/>
                  </a:lnTo>
                  <a:lnTo>
                    <a:pt x="745" y="278"/>
                  </a:lnTo>
                  <a:lnTo>
                    <a:pt x="826" y="227"/>
                  </a:lnTo>
                  <a:lnTo>
                    <a:pt x="910" y="182"/>
                  </a:lnTo>
                  <a:lnTo>
                    <a:pt x="997" y="141"/>
                  </a:lnTo>
                  <a:lnTo>
                    <a:pt x="1086" y="104"/>
                  </a:lnTo>
                  <a:lnTo>
                    <a:pt x="1178" y="73"/>
                  </a:lnTo>
                  <a:lnTo>
                    <a:pt x="1272" y="48"/>
                  </a:lnTo>
                  <a:lnTo>
                    <a:pt x="1369" y="27"/>
                  </a:lnTo>
                  <a:lnTo>
                    <a:pt x="1466" y="12"/>
                  </a:lnTo>
                  <a:lnTo>
                    <a:pt x="1566" y="3"/>
                  </a:lnTo>
                  <a:lnTo>
                    <a:pt x="1667"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49" name="Freeform 17"/>
            <p:cNvSpPr>
              <a:spLocks/>
            </p:cNvSpPr>
            <p:nvPr/>
          </p:nvSpPr>
          <p:spPr bwMode="auto">
            <a:xfrm>
              <a:off x="3139" y="1902"/>
              <a:ext cx="184" cy="183"/>
            </a:xfrm>
            <a:custGeom>
              <a:avLst/>
              <a:gdLst>
                <a:gd name="T0" fmla="*/ 205 w 1099"/>
                <a:gd name="T1" fmla="*/ 7 h 1101"/>
                <a:gd name="T2" fmla="*/ 238 w 1099"/>
                <a:gd name="T3" fmla="*/ 35 h 1101"/>
                <a:gd name="T4" fmla="*/ 281 w 1099"/>
                <a:gd name="T5" fmla="*/ 76 h 1101"/>
                <a:gd name="T6" fmla="*/ 330 w 1099"/>
                <a:gd name="T7" fmla="*/ 124 h 1101"/>
                <a:gd name="T8" fmla="*/ 373 w 1099"/>
                <a:gd name="T9" fmla="*/ 167 h 1101"/>
                <a:gd name="T10" fmla="*/ 398 w 1099"/>
                <a:gd name="T11" fmla="*/ 191 h 1101"/>
                <a:gd name="T12" fmla="*/ 406 w 1099"/>
                <a:gd name="T13" fmla="*/ 199 h 1101"/>
                <a:gd name="T14" fmla="*/ 423 w 1099"/>
                <a:gd name="T15" fmla="*/ 227 h 1101"/>
                <a:gd name="T16" fmla="*/ 424 w 1099"/>
                <a:gd name="T17" fmla="*/ 269 h 1101"/>
                <a:gd name="T18" fmla="*/ 395 w 1099"/>
                <a:gd name="T19" fmla="*/ 311 h 1101"/>
                <a:gd name="T20" fmla="*/ 356 w 1099"/>
                <a:gd name="T21" fmla="*/ 354 h 1101"/>
                <a:gd name="T22" fmla="*/ 324 w 1099"/>
                <a:gd name="T23" fmla="*/ 391 h 1101"/>
                <a:gd name="T24" fmla="*/ 337 w 1099"/>
                <a:gd name="T25" fmla="*/ 450 h 1101"/>
                <a:gd name="T26" fmla="*/ 386 w 1099"/>
                <a:gd name="T27" fmla="*/ 525 h 1101"/>
                <a:gd name="T28" fmla="*/ 463 w 1099"/>
                <a:gd name="T29" fmla="*/ 617 h 1101"/>
                <a:gd name="T30" fmla="*/ 545 w 1099"/>
                <a:gd name="T31" fmla="*/ 690 h 1101"/>
                <a:gd name="T32" fmla="*/ 601 w 1099"/>
                <a:gd name="T33" fmla="*/ 729 h 1101"/>
                <a:gd name="T34" fmla="*/ 654 w 1099"/>
                <a:gd name="T35" fmla="*/ 762 h 1101"/>
                <a:gd name="T36" fmla="*/ 691 w 1099"/>
                <a:gd name="T37" fmla="*/ 783 h 1101"/>
                <a:gd name="T38" fmla="*/ 706 w 1099"/>
                <a:gd name="T39" fmla="*/ 780 h 1101"/>
                <a:gd name="T40" fmla="*/ 742 w 1099"/>
                <a:gd name="T41" fmla="*/ 748 h 1101"/>
                <a:gd name="T42" fmla="*/ 787 w 1099"/>
                <a:gd name="T43" fmla="*/ 708 h 1101"/>
                <a:gd name="T44" fmla="*/ 831 w 1099"/>
                <a:gd name="T45" fmla="*/ 677 h 1101"/>
                <a:gd name="T46" fmla="*/ 873 w 1099"/>
                <a:gd name="T47" fmla="*/ 678 h 1101"/>
                <a:gd name="T48" fmla="*/ 900 w 1099"/>
                <a:gd name="T49" fmla="*/ 696 h 1101"/>
                <a:gd name="T50" fmla="*/ 908 w 1099"/>
                <a:gd name="T51" fmla="*/ 704 h 1101"/>
                <a:gd name="T52" fmla="*/ 933 w 1099"/>
                <a:gd name="T53" fmla="*/ 729 h 1101"/>
                <a:gd name="T54" fmla="*/ 975 w 1099"/>
                <a:gd name="T55" fmla="*/ 772 h 1101"/>
                <a:gd name="T56" fmla="*/ 1024 w 1099"/>
                <a:gd name="T57" fmla="*/ 821 h 1101"/>
                <a:gd name="T58" fmla="*/ 1065 w 1099"/>
                <a:gd name="T59" fmla="*/ 864 h 1101"/>
                <a:gd name="T60" fmla="*/ 1092 w 1099"/>
                <a:gd name="T61" fmla="*/ 897 h 1101"/>
                <a:gd name="T62" fmla="*/ 1099 w 1099"/>
                <a:gd name="T63" fmla="*/ 937 h 1101"/>
                <a:gd name="T64" fmla="*/ 1095 w 1099"/>
                <a:gd name="T65" fmla="*/ 954 h 1101"/>
                <a:gd name="T66" fmla="*/ 1063 w 1099"/>
                <a:gd name="T67" fmla="*/ 1003 h 1101"/>
                <a:gd name="T68" fmla="*/ 1021 w 1099"/>
                <a:gd name="T69" fmla="*/ 1046 h 1101"/>
                <a:gd name="T70" fmla="*/ 958 w 1099"/>
                <a:gd name="T71" fmla="*/ 1080 h 1101"/>
                <a:gd name="T72" fmla="*/ 862 w 1099"/>
                <a:gd name="T73" fmla="*/ 1099 h 1101"/>
                <a:gd name="T74" fmla="*/ 724 w 1099"/>
                <a:gd name="T75" fmla="*/ 1089 h 1101"/>
                <a:gd name="T76" fmla="*/ 579 w 1099"/>
                <a:gd name="T77" fmla="*/ 1030 h 1101"/>
                <a:gd name="T78" fmla="*/ 442 w 1099"/>
                <a:gd name="T79" fmla="*/ 936 h 1101"/>
                <a:gd name="T80" fmla="*/ 318 w 1099"/>
                <a:gd name="T81" fmla="*/ 821 h 1101"/>
                <a:gd name="T82" fmla="*/ 203 w 1099"/>
                <a:gd name="T83" fmla="*/ 700 h 1101"/>
                <a:gd name="T84" fmla="*/ 100 w 1099"/>
                <a:gd name="T85" fmla="*/ 566 h 1101"/>
                <a:gd name="T86" fmla="*/ 27 w 1099"/>
                <a:gd name="T87" fmla="*/ 424 h 1101"/>
                <a:gd name="T88" fmla="*/ 0 w 1099"/>
                <a:gd name="T89" fmla="*/ 279 h 1101"/>
                <a:gd name="T90" fmla="*/ 13 w 1099"/>
                <a:gd name="T91" fmla="*/ 170 h 1101"/>
                <a:gd name="T92" fmla="*/ 42 w 1099"/>
                <a:gd name="T93" fmla="*/ 97 h 1101"/>
                <a:gd name="T94" fmla="*/ 84 w 1099"/>
                <a:gd name="T95" fmla="*/ 49 h 1101"/>
                <a:gd name="T96" fmla="*/ 131 w 1099"/>
                <a:gd name="T97" fmla="*/ 15 h 1101"/>
                <a:gd name="T98" fmla="*/ 156 w 1099"/>
                <a:gd name="T99" fmla="*/ 2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9" h="1101">
                  <a:moveTo>
                    <a:pt x="177" y="0"/>
                  </a:moveTo>
                  <a:lnTo>
                    <a:pt x="191" y="2"/>
                  </a:lnTo>
                  <a:lnTo>
                    <a:pt x="205" y="7"/>
                  </a:lnTo>
                  <a:lnTo>
                    <a:pt x="219" y="18"/>
                  </a:lnTo>
                  <a:lnTo>
                    <a:pt x="227" y="25"/>
                  </a:lnTo>
                  <a:lnTo>
                    <a:pt x="238" y="35"/>
                  </a:lnTo>
                  <a:lnTo>
                    <a:pt x="250" y="47"/>
                  </a:lnTo>
                  <a:lnTo>
                    <a:pt x="265" y="61"/>
                  </a:lnTo>
                  <a:lnTo>
                    <a:pt x="281" y="76"/>
                  </a:lnTo>
                  <a:lnTo>
                    <a:pt x="297" y="92"/>
                  </a:lnTo>
                  <a:lnTo>
                    <a:pt x="313" y="108"/>
                  </a:lnTo>
                  <a:lnTo>
                    <a:pt x="330" y="124"/>
                  </a:lnTo>
                  <a:lnTo>
                    <a:pt x="346" y="139"/>
                  </a:lnTo>
                  <a:lnTo>
                    <a:pt x="360" y="155"/>
                  </a:lnTo>
                  <a:lnTo>
                    <a:pt x="373" y="167"/>
                  </a:lnTo>
                  <a:lnTo>
                    <a:pt x="383" y="178"/>
                  </a:lnTo>
                  <a:lnTo>
                    <a:pt x="392" y="186"/>
                  </a:lnTo>
                  <a:lnTo>
                    <a:pt x="398" y="191"/>
                  </a:lnTo>
                  <a:lnTo>
                    <a:pt x="400" y="193"/>
                  </a:lnTo>
                  <a:lnTo>
                    <a:pt x="401" y="195"/>
                  </a:lnTo>
                  <a:lnTo>
                    <a:pt x="406" y="199"/>
                  </a:lnTo>
                  <a:lnTo>
                    <a:pt x="412" y="206"/>
                  </a:lnTo>
                  <a:lnTo>
                    <a:pt x="418" y="215"/>
                  </a:lnTo>
                  <a:lnTo>
                    <a:pt x="423" y="227"/>
                  </a:lnTo>
                  <a:lnTo>
                    <a:pt x="427" y="240"/>
                  </a:lnTo>
                  <a:lnTo>
                    <a:pt x="428" y="254"/>
                  </a:lnTo>
                  <a:lnTo>
                    <a:pt x="424" y="269"/>
                  </a:lnTo>
                  <a:lnTo>
                    <a:pt x="415" y="284"/>
                  </a:lnTo>
                  <a:lnTo>
                    <a:pt x="406" y="297"/>
                  </a:lnTo>
                  <a:lnTo>
                    <a:pt x="395" y="311"/>
                  </a:lnTo>
                  <a:lnTo>
                    <a:pt x="382" y="325"/>
                  </a:lnTo>
                  <a:lnTo>
                    <a:pt x="369" y="340"/>
                  </a:lnTo>
                  <a:lnTo>
                    <a:pt x="356" y="354"/>
                  </a:lnTo>
                  <a:lnTo>
                    <a:pt x="344" y="369"/>
                  </a:lnTo>
                  <a:lnTo>
                    <a:pt x="333" y="381"/>
                  </a:lnTo>
                  <a:lnTo>
                    <a:pt x="324" y="391"/>
                  </a:lnTo>
                  <a:lnTo>
                    <a:pt x="316" y="398"/>
                  </a:lnTo>
                  <a:lnTo>
                    <a:pt x="312" y="403"/>
                  </a:lnTo>
                  <a:lnTo>
                    <a:pt x="337" y="450"/>
                  </a:lnTo>
                  <a:lnTo>
                    <a:pt x="351" y="472"/>
                  </a:lnTo>
                  <a:lnTo>
                    <a:pt x="367" y="497"/>
                  </a:lnTo>
                  <a:lnTo>
                    <a:pt x="386" y="525"/>
                  </a:lnTo>
                  <a:lnTo>
                    <a:pt x="409" y="555"/>
                  </a:lnTo>
                  <a:lnTo>
                    <a:pt x="434" y="586"/>
                  </a:lnTo>
                  <a:lnTo>
                    <a:pt x="463" y="617"/>
                  </a:lnTo>
                  <a:lnTo>
                    <a:pt x="494" y="648"/>
                  </a:lnTo>
                  <a:lnTo>
                    <a:pt x="528" y="677"/>
                  </a:lnTo>
                  <a:lnTo>
                    <a:pt x="545" y="690"/>
                  </a:lnTo>
                  <a:lnTo>
                    <a:pt x="562" y="703"/>
                  </a:lnTo>
                  <a:lnTo>
                    <a:pt x="581" y="717"/>
                  </a:lnTo>
                  <a:lnTo>
                    <a:pt x="601" y="729"/>
                  </a:lnTo>
                  <a:lnTo>
                    <a:pt x="619" y="741"/>
                  </a:lnTo>
                  <a:lnTo>
                    <a:pt x="637" y="752"/>
                  </a:lnTo>
                  <a:lnTo>
                    <a:pt x="654" y="762"/>
                  </a:lnTo>
                  <a:lnTo>
                    <a:pt x="669" y="770"/>
                  </a:lnTo>
                  <a:lnTo>
                    <a:pt x="681" y="777"/>
                  </a:lnTo>
                  <a:lnTo>
                    <a:pt x="691" y="783"/>
                  </a:lnTo>
                  <a:lnTo>
                    <a:pt x="697" y="787"/>
                  </a:lnTo>
                  <a:lnTo>
                    <a:pt x="699" y="788"/>
                  </a:lnTo>
                  <a:lnTo>
                    <a:pt x="706" y="780"/>
                  </a:lnTo>
                  <a:lnTo>
                    <a:pt x="715" y="771"/>
                  </a:lnTo>
                  <a:lnTo>
                    <a:pt x="729" y="760"/>
                  </a:lnTo>
                  <a:lnTo>
                    <a:pt x="742" y="748"/>
                  </a:lnTo>
                  <a:lnTo>
                    <a:pt x="757" y="735"/>
                  </a:lnTo>
                  <a:lnTo>
                    <a:pt x="772" y="722"/>
                  </a:lnTo>
                  <a:lnTo>
                    <a:pt x="787" y="708"/>
                  </a:lnTo>
                  <a:lnTo>
                    <a:pt x="802" y="696"/>
                  </a:lnTo>
                  <a:lnTo>
                    <a:pt x="815" y="686"/>
                  </a:lnTo>
                  <a:lnTo>
                    <a:pt x="831" y="677"/>
                  </a:lnTo>
                  <a:lnTo>
                    <a:pt x="846" y="674"/>
                  </a:lnTo>
                  <a:lnTo>
                    <a:pt x="861" y="675"/>
                  </a:lnTo>
                  <a:lnTo>
                    <a:pt x="873" y="678"/>
                  </a:lnTo>
                  <a:lnTo>
                    <a:pt x="884" y="684"/>
                  </a:lnTo>
                  <a:lnTo>
                    <a:pt x="893" y="690"/>
                  </a:lnTo>
                  <a:lnTo>
                    <a:pt x="900" y="696"/>
                  </a:lnTo>
                  <a:lnTo>
                    <a:pt x="905" y="700"/>
                  </a:lnTo>
                  <a:lnTo>
                    <a:pt x="906" y="702"/>
                  </a:lnTo>
                  <a:lnTo>
                    <a:pt x="908" y="704"/>
                  </a:lnTo>
                  <a:lnTo>
                    <a:pt x="913" y="709"/>
                  </a:lnTo>
                  <a:lnTo>
                    <a:pt x="923" y="718"/>
                  </a:lnTo>
                  <a:lnTo>
                    <a:pt x="933" y="729"/>
                  </a:lnTo>
                  <a:lnTo>
                    <a:pt x="946" y="742"/>
                  </a:lnTo>
                  <a:lnTo>
                    <a:pt x="960" y="756"/>
                  </a:lnTo>
                  <a:lnTo>
                    <a:pt x="975" y="772"/>
                  </a:lnTo>
                  <a:lnTo>
                    <a:pt x="992" y="789"/>
                  </a:lnTo>
                  <a:lnTo>
                    <a:pt x="1008" y="805"/>
                  </a:lnTo>
                  <a:lnTo>
                    <a:pt x="1024" y="821"/>
                  </a:lnTo>
                  <a:lnTo>
                    <a:pt x="1039" y="836"/>
                  </a:lnTo>
                  <a:lnTo>
                    <a:pt x="1052" y="850"/>
                  </a:lnTo>
                  <a:lnTo>
                    <a:pt x="1065" y="864"/>
                  </a:lnTo>
                  <a:lnTo>
                    <a:pt x="1075" y="874"/>
                  </a:lnTo>
                  <a:lnTo>
                    <a:pt x="1082" y="882"/>
                  </a:lnTo>
                  <a:lnTo>
                    <a:pt x="1092" y="897"/>
                  </a:lnTo>
                  <a:lnTo>
                    <a:pt x="1098" y="911"/>
                  </a:lnTo>
                  <a:lnTo>
                    <a:pt x="1099" y="925"/>
                  </a:lnTo>
                  <a:lnTo>
                    <a:pt x="1099" y="937"/>
                  </a:lnTo>
                  <a:lnTo>
                    <a:pt x="1098" y="946"/>
                  </a:lnTo>
                  <a:lnTo>
                    <a:pt x="1096" y="952"/>
                  </a:lnTo>
                  <a:lnTo>
                    <a:pt x="1095" y="954"/>
                  </a:lnTo>
                  <a:lnTo>
                    <a:pt x="1085" y="970"/>
                  </a:lnTo>
                  <a:lnTo>
                    <a:pt x="1074" y="986"/>
                  </a:lnTo>
                  <a:lnTo>
                    <a:pt x="1063" y="1003"/>
                  </a:lnTo>
                  <a:lnTo>
                    <a:pt x="1050" y="1018"/>
                  </a:lnTo>
                  <a:lnTo>
                    <a:pt x="1036" y="1032"/>
                  </a:lnTo>
                  <a:lnTo>
                    <a:pt x="1021" y="1046"/>
                  </a:lnTo>
                  <a:lnTo>
                    <a:pt x="1003" y="1058"/>
                  </a:lnTo>
                  <a:lnTo>
                    <a:pt x="981" y="1070"/>
                  </a:lnTo>
                  <a:lnTo>
                    <a:pt x="958" y="1080"/>
                  </a:lnTo>
                  <a:lnTo>
                    <a:pt x="930" y="1088"/>
                  </a:lnTo>
                  <a:lnTo>
                    <a:pt x="898" y="1095"/>
                  </a:lnTo>
                  <a:lnTo>
                    <a:pt x="862" y="1099"/>
                  </a:lnTo>
                  <a:lnTo>
                    <a:pt x="821" y="1101"/>
                  </a:lnTo>
                  <a:lnTo>
                    <a:pt x="772" y="1098"/>
                  </a:lnTo>
                  <a:lnTo>
                    <a:pt x="724" y="1089"/>
                  </a:lnTo>
                  <a:lnTo>
                    <a:pt x="675" y="1074"/>
                  </a:lnTo>
                  <a:lnTo>
                    <a:pt x="627" y="1054"/>
                  </a:lnTo>
                  <a:lnTo>
                    <a:pt x="579" y="1030"/>
                  </a:lnTo>
                  <a:lnTo>
                    <a:pt x="533" y="1002"/>
                  </a:lnTo>
                  <a:lnTo>
                    <a:pt x="487" y="970"/>
                  </a:lnTo>
                  <a:lnTo>
                    <a:pt x="442" y="936"/>
                  </a:lnTo>
                  <a:lnTo>
                    <a:pt x="400" y="899"/>
                  </a:lnTo>
                  <a:lnTo>
                    <a:pt x="358" y="861"/>
                  </a:lnTo>
                  <a:lnTo>
                    <a:pt x="318" y="821"/>
                  </a:lnTo>
                  <a:lnTo>
                    <a:pt x="281" y="782"/>
                  </a:lnTo>
                  <a:lnTo>
                    <a:pt x="241" y="742"/>
                  </a:lnTo>
                  <a:lnTo>
                    <a:pt x="203" y="700"/>
                  </a:lnTo>
                  <a:lnTo>
                    <a:pt x="166" y="657"/>
                  </a:lnTo>
                  <a:lnTo>
                    <a:pt x="132" y="612"/>
                  </a:lnTo>
                  <a:lnTo>
                    <a:pt x="100" y="566"/>
                  </a:lnTo>
                  <a:lnTo>
                    <a:pt x="72" y="520"/>
                  </a:lnTo>
                  <a:lnTo>
                    <a:pt x="47" y="472"/>
                  </a:lnTo>
                  <a:lnTo>
                    <a:pt x="27" y="424"/>
                  </a:lnTo>
                  <a:lnTo>
                    <a:pt x="13" y="376"/>
                  </a:lnTo>
                  <a:lnTo>
                    <a:pt x="4" y="327"/>
                  </a:lnTo>
                  <a:lnTo>
                    <a:pt x="0" y="279"/>
                  </a:lnTo>
                  <a:lnTo>
                    <a:pt x="3" y="238"/>
                  </a:lnTo>
                  <a:lnTo>
                    <a:pt x="7" y="201"/>
                  </a:lnTo>
                  <a:lnTo>
                    <a:pt x="13" y="170"/>
                  </a:lnTo>
                  <a:lnTo>
                    <a:pt x="21" y="142"/>
                  </a:lnTo>
                  <a:lnTo>
                    <a:pt x="31" y="118"/>
                  </a:lnTo>
                  <a:lnTo>
                    <a:pt x="42" y="97"/>
                  </a:lnTo>
                  <a:lnTo>
                    <a:pt x="56" y="78"/>
                  </a:lnTo>
                  <a:lnTo>
                    <a:pt x="70" y="63"/>
                  </a:lnTo>
                  <a:lnTo>
                    <a:pt x="84" y="49"/>
                  </a:lnTo>
                  <a:lnTo>
                    <a:pt x="99" y="37"/>
                  </a:lnTo>
                  <a:lnTo>
                    <a:pt x="115" y="26"/>
                  </a:lnTo>
                  <a:lnTo>
                    <a:pt x="131" y="15"/>
                  </a:lnTo>
                  <a:lnTo>
                    <a:pt x="147" y="4"/>
                  </a:lnTo>
                  <a:lnTo>
                    <a:pt x="150" y="3"/>
                  </a:lnTo>
                  <a:lnTo>
                    <a:pt x="156" y="2"/>
                  </a:lnTo>
                  <a:lnTo>
                    <a:pt x="165" y="0"/>
                  </a:lnTo>
                  <a:lnTo>
                    <a:pt x="177"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sp>
        <p:nvSpPr>
          <p:cNvPr id="50" name="TextBox 49"/>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04</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55" name="직사각형 54"/>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TextBox 56">
            <a:extLst>
              <a:ext uri="{FF2B5EF4-FFF2-40B4-BE49-F238E27FC236}">
                <a16:creationId xmlns:a16="http://schemas.microsoft.com/office/drawing/2014/main" id="{7E6CC7A4-C42D-4048-9DA4-65F2CD2287FB}"/>
              </a:ext>
            </a:extLst>
          </p:cNvPr>
          <p:cNvSpPr txBox="1"/>
          <p:nvPr/>
        </p:nvSpPr>
        <p:spPr>
          <a:xfrm>
            <a:off x="929974" y="184187"/>
            <a:ext cx="3449521"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League of Legends</a:t>
            </a:r>
            <a:endParaRPr lang="ko-KR" altLang="en-US" sz="2800" dirty="0">
              <a:latin typeface="KoPub돋움체 Bold" panose="00000800000000000000" pitchFamily="2" charset="-127"/>
              <a:ea typeface="KoPub돋움체 Bold" panose="00000800000000000000" pitchFamily="2" charset="-127"/>
            </a:endParaRPr>
          </a:p>
        </p:txBody>
      </p:sp>
      <p:sp>
        <p:nvSpPr>
          <p:cNvPr id="58" name="TextBox 57">
            <a:extLst>
              <a:ext uri="{FF2B5EF4-FFF2-40B4-BE49-F238E27FC236}">
                <a16:creationId xmlns:a16="http://schemas.microsoft.com/office/drawing/2014/main" id="{CA33F711-82ED-42DB-8A0E-1ED972A3F842}"/>
              </a:ext>
            </a:extLst>
          </p:cNvPr>
          <p:cNvSpPr txBox="1"/>
          <p:nvPr/>
        </p:nvSpPr>
        <p:spPr>
          <a:xfrm>
            <a:off x="327719" y="769680"/>
            <a:ext cx="2928828" cy="523220"/>
          </a:xfrm>
          <a:prstGeom prst="rect">
            <a:avLst/>
          </a:prstGeom>
          <a:noFill/>
        </p:spPr>
        <p:txBody>
          <a:bodyPr wrap="square" rtlCol="0">
            <a:spAutoFit/>
          </a:bodyPr>
          <a:lstStyle/>
          <a:p>
            <a:pPr marL="171450" indent="-171450">
              <a:buFont typeface="Arial" panose="020B0604020202020204" pitchFamily="34" charset="0"/>
              <a:buChar char="•"/>
            </a:pPr>
            <a:r>
              <a:rPr lang="en-US" altLang="ko-KR" sz="1600" dirty="0">
                <a:latin typeface="KoPub돋움체 Medium" panose="00000600000000000000" pitchFamily="2" charset="-127"/>
                <a:ea typeface="KoPub돋움체 Medium" panose="00000600000000000000" pitchFamily="2" charset="-127"/>
              </a:rPr>
              <a:t>Information in Website</a:t>
            </a:r>
            <a:endParaRPr lang="ko-KR" altLang="en-US" sz="1600" dirty="0">
              <a:latin typeface="KoPub돋움체 Medium" panose="00000600000000000000" pitchFamily="2" charset="-127"/>
              <a:ea typeface="KoPub돋움체 Medium" panose="00000600000000000000" pitchFamily="2" charset="-127"/>
            </a:endParaRPr>
          </a:p>
          <a:p>
            <a:endParaRPr lang="ko-KR" altLang="en-US" sz="1200" dirty="0">
              <a:latin typeface="KoPub돋움체 Medium" panose="00000600000000000000" pitchFamily="2" charset="-127"/>
              <a:ea typeface="KoPub돋움체 Medium" panose="00000600000000000000" pitchFamily="2" charset="-127"/>
            </a:endParaRPr>
          </a:p>
        </p:txBody>
      </p:sp>
      <p:sp>
        <p:nvSpPr>
          <p:cNvPr id="59" name="육각형 58">
            <a:extLst>
              <a:ext uri="{FF2B5EF4-FFF2-40B4-BE49-F238E27FC236}">
                <a16:creationId xmlns:a16="http://schemas.microsoft.com/office/drawing/2014/main" id="{B75A4AD2-0CAD-4A75-B5CC-238EB6F08A89}"/>
              </a:ext>
            </a:extLst>
          </p:cNvPr>
          <p:cNvSpPr/>
          <p:nvPr/>
        </p:nvSpPr>
        <p:spPr>
          <a:xfrm rot="5400000">
            <a:off x="8484227" y="1678307"/>
            <a:ext cx="920693" cy="793700"/>
          </a:xfrm>
          <a:prstGeom prst="hexagon">
            <a:avLst/>
          </a:prstGeom>
          <a:noFill/>
          <a:ln w="19050">
            <a:solidFill>
              <a:srgbClr val="6481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60" name="Group 20">
            <a:extLst>
              <a:ext uri="{FF2B5EF4-FFF2-40B4-BE49-F238E27FC236}">
                <a16:creationId xmlns:a16="http://schemas.microsoft.com/office/drawing/2014/main" id="{47FBF8E5-6943-401A-9BE8-BDA4C7F7CDFD}"/>
              </a:ext>
            </a:extLst>
          </p:cNvPr>
          <p:cNvGrpSpPr>
            <a:grpSpLocks noChangeAspect="1"/>
          </p:cNvGrpSpPr>
          <p:nvPr/>
        </p:nvGrpSpPr>
        <p:grpSpPr bwMode="auto">
          <a:xfrm>
            <a:off x="8718463" y="1848215"/>
            <a:ext cx="452939" cy="452939"/>
            <a:chOff x="4160" y="1704"/>
            <a:chExt cx="556" cy="556"/>
          </a:xfrm>
          <a:solidFill>
            <a:srgbClr val="64818D"/>
          </a:solidFill>
        </p:grpSpPr>
        <p:sp>
          <p:nvSpPr>
            <p:cNvPr id="61" name="Freeform 22">
              <a:extLst>
                <a:ext uri="{FF2B5EF4-FFF2-40B4-BE49-F238E27FC236}">
                  <a16:creationId xmlns:a16="http://schemas.microsoft.com/office/drawing/2014/main" id="{E0669A1D-25B4-46D9-83A9-8434AD0709FA}"/>
                </a:ext>
              </a:extLst>
            </p:cNvPr>
            <p:cNvSpPr>
              <a:spLocks/>
            </p:cNvSpPr>
            <p:nvPr/>
          </p:nvSpPr>
          <p:spPr bwMode="auto">
            <a:xfrm>
              <a:off x="4386" y="1941"/>
              <a:ext cx="104" cy="105"/>
            </a:xfrm>
            <a:custGeom>
              <a:avLst/>
              <a:gdLst>
                <a:gd name="T0" fmla="*/ 312 w 626"/>
                <a:gd name="T1" fmla="*/ 0 h 627"/>
                <a:gd name="T2" fmla="*/ 355 w 626"/>
                <a:gd name="T3" fmla="*/ 2 h 627"/>
                <a:gd name="T4" fmla="*/ 396 w 626"/>
                <a:gd name="T5" fmla="*/ 11 h 627"/>
                <a:gd name="T6" fmla="*/ 435 w 626"/>
                <a:gd name="T7" fmla="*/ 25 h 627"/>
                <a:gd name="T8" fmla="*/ 471 w 626"/>
                <a:gd name="T9" fmla="*/ 43 h 627"/>
                <a:gd name="T10" fmla="*/ 504 w 626"/>
                <a:gd name="T11" fmla="*/ 65 h 627"/>
                <a:gd name="T12" fmla="*/ 534 w 626"/>
                <a:gd name="T13" fmla="*/ 91 h 627"/>
                <a:gd name="T14" fmla="*/ 561 w 626"/>
                <a:gd name="T15" fmla="*/ 122 h 627"/>
                <a:gd name="T16" fmla="*/ 584 w 626"/>
                <a:gd name="T17" fmla="*/ 155 h 627"/>
                <a:gd name="T18" fmla="*/ 602 w 626"/>
                <a:gd name="T19" fmla="*/ 191 h 627"/>
                <a:gd name="T20" fmla="*/ 615 w 626"/>
                <a:gd name="T21" fmla="*/ 230 h 627"/>
                <a:gd name="T22" fmla="*/ 623 w 626"/>
                <a:gd name="T23" fmla="*/ 271 h 627"/>
                <a:gd name="T24" fmla="*/ 626 w 626"/>
                <a:gd name="T25" fmla="*/ 314 h 627"/>
                <a:gd name="T26" fmla="*/ 623 w 626"/>
                <a:gd name="T27" fmla="*/ 356 h 627"/>
                <a:gd name="T28" fmla="*/ 615 w 626"/>
                <a:gd name="T29" fmla="*/ 397 h 627"/>
                <a:gd name="T30" fmla="*/ 602 w 626"/>
                <a:gd name="T31" fmla="*/ 436 h 627"/>
                <a:gd name="T32" fmla="*/ 584 w 626"/>
                <a:gd name="T33" fmla="*/ 471 h 627"/>
                <a:gd name="T34" fmla="*/ 561 w 626"/>
                <a:gd name="T35" fmla="*/ 505 h 627"/>
                <a:gd name="T36" fmla="*/ 534 w 626"/>
                <a:gd name="T37" fmla="*/ 535 h 627"/>
                <a:gd name="T38" fmla="*/ 504 w 626"/>
                <a:gd name="T39" fmla="*/ 561 h 627"/>
                <a:gd name="T40" fmla="*/ 471 w 626"/>
                <a:gd name="T41" fmla="*/ 585 h 627"/>
                <a:gd name="T42" fmla="*/ 435 w 626"/>
                <a:gd name="T43" fmla="*/ 603 h 627"/>
                <a:gd name="T44" fmla="*/ 396 w 626"/>
                <a:gd name="T45" fmla="*/ 616 h 627"/>
                <a:gd name="T46" fmla="*/ 355 w 626"/>
                <a:gd name="T47" fmla="*/ 624 h 627"/>
                <a:gd name="T48" fmla="*/ 312 w 626"/>
                <a:gd name="T49" fmla="*/ 627 h 627"/>
                <a:gd name="T50" fmla="*/ 271 w 626"/>
                <a:gd name="T51" fmla="*/ 624 h 627"/>
                <a:gd name="T52" fmla="*/ 229 w 626"/>
                <a:gd name="T53" fmla="*/ 616 h 627"/>
                <a:gd name="T54" fmla="*/ 191 w 626"/>
                <a:gd name="T55" fmla="*/ 603 h 627"/>
                <a:gd name="T56" fmla="*/ 154 w 626"/>
                <a:gd name="T57" fmla="*/ 585 h 627"/>
                <a:gd name="T58" fmla="*/ 121 w 626"/>
                <a:gd name="T59" fmla="*/ 561 h 627"/>
                <a:gd name="T60" fmla="*/ 92 w 626"/>
                <a:gd name="T61" fmla="*/ 535 h 627"/>
                <a:gd name="T62" fmla="*/ 64 w 626"/>
                <a:gd name="T63" fmla="*/ 505 h 627"/>
                <a:gd name="T64" fmla="*/ 42 w 626"/>
                <a:gd name="T65" fmla="*/ 471 h 627"/>
                <a:gd name="T66" fmla="*/ 24 w 626"/>
                <a:gd name="T67" fmla="*/ 436 h 627"/>
                <a:gd name="T68" fmla="*/ 11 w 626"/>
                <a:gd name="T69" fmla="*/ 397 h 627"/>
                <a:gd name="T70" fmla="*/ 3 w 626"/>
                <a:gd name="T71" fmla="*/ 356 h 627"/>
                <a:gd name="T72" fmla="*/ 0 w 626"/>
                <a:gd name="T73" fmla="*/ 314 h 627"/>
                <a:gd name="T74" fmla="*/ 3 w 626"/>
                <a:gd name="T75" fmla="*/ 271 h 627"/>
                <a:gd name="T76" fmla="*/ 11 w 626"/>
                <a:gd name="T77" fmla="*/ 230 h 627"/>
                <a:gd name="T78" fmla="*/ 24 w 626"/>
                <a:gd name="T79" fmla="*/ 191 h 627"/>
                <a:gd name="T80" fmla="*/ 42 w 626"/>
                <a:gd name="T81" fmla="*/ 155 h 627"/>
                <a:gd name="T82" fmla="*/ 64 w 626"/>
                <a:gd name="T83" fmla="*/ 122 h 627"/>
                <a:gd name="T84" fmla="*/ 92 w 626"/>
                <a:gd name="T85" fmla="*/ 91 h 627"/>
                <a:gd name="T86" fmla="*/ 121 w 626"/>
                <a:gd name="T87" fmla="*/ 65 h 627"/>
                <a:gd name="T88" fmla="*/ 154 w 626"/>
                <a:gd name="T89" fmla="*/ 43 h 627"/>
                <a:gd name="T90" fmla="*/ 191 w 626"/>
                <a:gd name="T91" fmla="*/ 25 h 627"/>
                <a:gd name="T92" fmla="*/ 229 w 626"/>
                <a:gd name="T93" fmla="*/ 11 h 627"/>
                <a:gd name="T94" fmla="*/ 271 w 626"/>
                <a:gd name="T95" fmla="*/ 2 h 627"/>
                <a:gd name="T96" fmla="*/ 312 w 626"/>
                <a:gd name="T97" fmla="*/ 0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6" h="627">
                  <a:moveTo>
                    <a:pt x="312" y="0"/>
                  </a:moveTo>
                  <a:lnTo>
                    <a:pt x="355" y="2"/>
                  </a:lnTo>
                  <a:lnTo>
                    <a:pt x="396" y="11"/>
                  </a:lnTo>
                  <a:lnTo>
                    <a:pt x="435" y="25"/>
                  </a:lnTo>
                  <a:lnTo>
                    <a:pt x="471" y="43"/>
                  </a:lnTo>
                  <a:lnTo>
                    <a:pt x="504" y="65"/>
                  </a:lnTo>
                  <a:lnTo>
                    <a:pt x="534" y="91"/>
                  </a:lnTo>
                  <a:lnTo>
                    <a:pt x="561" y="122"/>
                  </a:lnTo>
                  <a:lnTo>
                    <a:pt x="584" y="155"/>
                  </a:lnTo>
                  <a:lnTo>
                    <a:pt x="602" y="191"/>
                  </a:lnTo>
                  <a:lnTo>
                    <a:pt x="615" y="230"/>
                  </a:lnTo>
                  <a:lnTo>
                    <a:pt x="623" y="271"/>
                  </a:lnTo>
                  <a:lnTo>
                    <a:pt x="626" y="314"/>
                  </a:lnTo>
                  <a:lnTo>
                    <a:pt x="623" y="356"/>
                  </a:lnTo>
                  <a:lnTo>
                    <a:pt x="615" y="397"/>
                  </a:lnTo>
                  <a:lnTo>
                    <a:pt x="602" y="436"/>
                  </a:lnTo>
                  <a:lnTo>
                    <a:pt x="584" y="471"/>
                  </a:lnTo>
                  <a:lnTo>
                    <a:pt x="561" y="505"/>
                  </a:lnTo>
                  <a:lnTo>
                    <a:pt x="534" y="535"/>
                  </a:lnTo>
                  <a:lnTo>
                    <a:pt x="504" y="561"/>
                  </a:lnTo>
                  <a:lnTo>
                    <a:pt x="471" y="585"/>
                  </a:lnTo>
                  <a:lnTo>
                    <a:pt x="435" y="603"/>
                  </a:lnTo>
                  <a:lnTo>
                    <a:pt x="396" y="616"/>
                  </a:lnTo>
                  <a:lnTo>
                    <a:pt x="355" y="624"/>
                  </a:lnTo>
                  <a:lnTo>
                    <a:pt x="312" y="627"/>
                  </a:lnTo>
                  <a:lnTo>
                    <a:pt x="271" y="624"/>
                  </a:lnTo>
                  <a:lnTo>
                    <a:pt x="229" y="616"/>
                  </a:lnTo>
                  <a:lnTo>
                    <a:pt x="191" y="603"/>
                  </a:lnTo>
                  <a:lnTo>
                    <a:pt x="154" y="585"/>
                  </a:lnTo>
                  <a:lnTo>
                    <a:pt x="121" y="561"/>
                  </a:lnTo>
                  <a:lnTo>
                    <a:pt x="92" y="535"/>
                  </a:lnTo>
                  <a:lnTo>
                    <a:pt x="64" y="505"/>
                  </a:lnTo>
                  <a:lnTo>
                    <a:pt x="42" y="471"/>
                  </a:lnTo>
                  <a:lnTo>
                    <a:pt x="24" y="436"/>
                  </a:lnTo>
                  <a:lnTo>
                    <a:pt x="11" y="397"/>
                  </a:lnTo>
                  <a:lnTo>
                    <a:pt x="3" y="356"/>
                  </a:lnTo>
                  <a:lnTo>
                    <a:pt x="0" y="314"/>
                  </a:lnTo>
                  <a:lnTo>
                    <a:pt x="3" y="271"/>
                  </a:lnTo>
                  <a:lnTo>
                    <a:pt x="11" y="230"/>
                  </a:lnTo>
                  <a:lnTo>
                    <a:pt x="24" y="191"/>
                  </a:lnTo>
                  <a:lnTo>
                    <a:pt x="42" y="155"/>
                  </a:lnTo>
                  <a:lnTo>
                    <a:pt x="64" y="122"/>
                  </a:lnTo>
                  <a:lnTo>
                    <a:pt x="92" y="91"/>
                  </a:lnTo>
                  <a:lnTo>
                    <a:pt x="121" y="65"/>
                  </a:lnTo>
                  <a:lnTo>
                    <a:pt x="154" y="43"/>
                  </a:lnTo>
                  <a:lnTo>
                    <a:pt x="191" y="25"/>
                  </a:lnTo>
                  <a:lnTo>
                    <a:pt x="229" y="11"/>
                  </a:lnTo>
                  <a:lnTo>
                    <a:pt x="271" y="2"/>
                  </a:lnTo>
                  <a:lnTo>
                    <a:pt x="312"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62" name="Freeform 23">
              <a:extLst>
                <a:ext uri="{FF2B5EF4-FFF2-40B4-BE49-F238E27FC236}">
                  <a16:creationId xmlns:a16="http://schemas.microsoft.com/office/drawing/2014/main" id="{0C4C0180-FF03-489E-B2A8-1CF15B81E082}"/>
                </a:ext>
              </a:extLst>
            </p:cNvPr>
            <p:cNvSpPr>
              <a:spLocks noEditPoints="1"/>
            </p:cNvSpPr>
            <p:nvPr/>
          </p:nvSpPr>
          <p:spPr bwMode="auto">
            <a:xfrm>
              <a:off x="4160" y="1704"/>
              <a:ext cx="556" cy="556"/>
            </a:xfrm>
            <a:custGeom>
              <a:avLst/>
              <a:gdLst>
                <a:gd name="T0" fmla="*/ 1433 w 3336"/>
                <a:gd name="T1" fmla="*/ 1111 h 3336"/>
                <a:gd name="T2" fmla="*/ 1172 w 3336"/>
                <a:gd name="T3" fmla="*/ 992 h 3336"/>
                <a:gd name="T4" fmla="*/ 1060 w 3336"/>
                <a:gd name="T5" fmla="*/ 1459 h 3336"/>
                <a:gd name="T6" fmla="*/ 792 w 3336"/>
                <a:gd name="T7" fmla="*/ 1561 h 3336"/>
                <a:gd name="T8" fmla="*/ 1043 w 3336"/>
                <a:gd name="T9" fmla="*/ 1969 h 3336"/>
                <a:gd name="T10" fmla="*/ 924 w 3336"/>
                <a:gd name="T11" fmla="*/ 2232 h 3336"/>
                <a:gd name="T12" fmla="*/ 1391 w 3336"/>
                <a:gd name="T13" fmla="*/ 2342 h 3336"/>
                <a:gd name="T14" fmla="*/ 1493 w 3336"/>
                <a:gd name="T15" fmla="*/ 2612 h 3336"/>
                <a:gd name="T16" fmla="*/ 1903 w 3336"/>
                <a:gd name="T17" fmla="*/ 2360 h 3336"/>
                <a:gd name="T18" fmla="*/ 2164 w 3336"/>
                <a:gd name="T19" fmla="*/ 2479 h 3336"/>
                <a:gd name="T20" fmla="*/ 2276 w 3336"/>
                <a:gd name="T21" fmla="*/ 2013 h 3336"/>
                <a:gd name="T22" fmla="*/ 2544 w 3336"/>
                <a:gd name="T23" fmla="*/ 1911 h 3336"/>
                <a:gd name="T24" fmla="*/ 2293 w 3336"/>
                <a:gd name="T25" fmla="*/ 1501 h 3336"/>
                <a:gd name="T26" fmla="*/ 2411 w 3336"/>
                <a:gd name="T27" fmla="*/ 1239 h 3336"/>
                <a:gd name="T28" fmla="*/ 1945 w 3336"/>
                <a:gd name="T29" fmla="*/ 1128 h 3336"/>
                <a:gd name="T30" fmla="*/ 1843 w 3336"/>
                <a:gd name="T31" fmla="*/ 859 h 3336"/>
                <a:gd name="T32" fmla="*/ 1769 w 3336"/>
                <a:gd name="T33" fmla="*/ 3 h 3336"/>
                <a:gd name="T34" fmla="*/ 2064 w 3336"/>
                <a:gd name="T35" fmla="*/ 48 h 3336"/>
                <a:gd name="T36" fmla="*/ 2339 w 3336"/>
                <a:gd name="T37" fmla="*/ 141 h 3336"/>
                <a:gd name="T38" fmla="*/ 2591 w 3336"/>
                <a:gd name="T39" fmla="*/ 278 h 3336"/>
                <a:gd name="T40" fmla="*/ 2813 w 3336"/>
                <a:gd name="T41" fmla="*/ 456 h 3336"/>
                <a:gd name="T42" fmla="*/ 3002 w 3336"/>
                <a:gd name="T43" fmla="*/ 667 h 3336"/>
                <a:gd name="T44" fmla="*/ 3154 w 3336"/>
                <a:gd name="T45" fmla="*/ 910 h 3336"/>
                <a:gd name="T46" fmla="*/ 3263 w 3336"/>
                <a:gd name="T47" fmla="*/ 1178 h 3336"/>
                <a:gd name="T48" fmla="*/ 3324 w 3336"/>
                <a:gd name="T49" fmla="*/ 1467 h 3336"/>
                <a:gd name="T50" fmla="*/ 3333 w 3336"/>
                <a:gd name="T51" fmla="*/ 1769 h 3336"/>
                <a:gd name="T52" fmla="*/ 3288 w 3336"/>
                <a:gd name="T53" fmla="*/ 2064 h 3336"/>
                <a:gd name="T54" fmla="*/ 3195 w 3336"/>
                <a:gd name="T55" fmla="*/ 2339 h 3336"/>
                <a:gd name="T56" fmla="*/ 3058 w 3336"/>
                <a:gd name="T57" fmla="*/ 2591 h 3336"/>
                <a:gd name="T58" fmla="*/ 2880 w 3336"/>
                <a:gd name="T59" fmla="*/ 2813 h 3336"/>
                <a:gd name="T60" fmla="*/ 2669 w 3336"/>
                <a:gd name="T61" fmla="*/ 3002 h 3336"/>
                <a:gd name="T62" fmla="*/ 2426 w 3336"/>
                <a:gd name="T63" fmla="*/ 3154 h 3336"/>
                <a:gd name="T64" fmla="*/ 2158 w 3336"/>
                <a:gd name="T65" fmla="*/ 3263 h 3336"/>
                <a:gd name="T66" fmla="*/ 1869 w 3336"/>
                <a:gd name="T67" fmla="*/ 3324 h 3336"/>
                <a:gd name="T68" fmla="*/ 1566 w 3336"/>
                <a:gd name="T69" fmla="*/ 3333 h 3336"/>
                <a:gd name="T70" fmla="*/ 1272 w 3336"/>
                <a:gd name="T71" fmla="*/ 3288 h 3336"/>
                <a:gd name="T72" fmla="*/ 997 w 3336"/>
                <a:gd name="T73" fmla="*/ 3195 h 3336"/>
                <a:gd name="T74" fmla="*/ 745 w 3336"/>
                <a:gd name="T75" fmla="*/ 3058 h 3336"/>
                <a:gd name="T76" fmla="*/ 523 w 3336"/>
                <a:gd name="T77" fmla="*/ 2880 h 3336"/>
                <a:gd name="T78" fmla="*/ 334 w 3336"/>
                <a:gd name="T79" fmla="*/ 2669 h 3336"/>
                <a:gd name="T80" fmla="*/ 182 w 3336"/>
                <a:gd name="T81" fmla="*/ 2426 h 3336"/>
                <a:gd name="T82" fmla="*/ 73 w 3336"/>
                <a:gd name="T83" fmla="*/ 2158 h 3336"/>
                <a:gd name="T84" fmla="*/ 12 w 3336"/>
                <a:gd name="T85" fmla="*/ 1869 h 3336"/>
                <a:gd name="T86" fmla="*/ 3 w 3336"/>
                <a:gd name="T87" fmla="*/ 1566 h 3336"/>
                <a:gd name="T88" fmla="*/ 48 w 3336"/>
                <a:gd name="T89" fmla="*/ 1272 h 3336"/>
                <a:gd name="T90" fmla="*/ 141 w 3336"/>
                <a:gd name="T91" fmla="*/ 997 h 3336"/>
                <a:gd name="T92" fmla="*/ 278 w 3336"/>
                <a:gd name="T93" fmla="*/ 745 h 3336"/>
                <a:gd name="T94" fmla="*/ 456 w 3336"/>
                <a:gd name="T95" fmla="*/ 523 h 3336"/>
                <a:gd name="T96" fmla="*/ 667 w 3336"/>
                <a:gd name="T97" fmla="*/ 334 h 3336"/>
                <a:gd name="T98" fmla="*/ 910 w 3336"/>
                <a:gd name="T99" fmla="*/ 182 h 3336"/>
                <a:gd name="T100" fmla="*/ 1178 w 3336"/>
                <a:gd name="T101" fmla="*/ 73 h 3336"/>
                <a:gd name="T102" fmla="*/ 1467 w 3336"/>
                <a:gd name="T103" fmla="*/ 12 h 3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36" h="3336">
                  <a:moveTo>
                    <a:pt x="1493" y="859"/>
                  </a:moveTo>
                  <a:lnTo>
                    <a:pt x="1478" y="1096"/>
                  </a:lnTo>
                  <a:lnTo>
                    <a:pt x="1433" y="1111"/>
                  </a:lnTo>
                  <a:lnTo>
                    <a:pt x="1391" y="1128"/>
                  </a:lnTo>
                  <a:lnTo>
                    <a:pt x="1350" y="1148"/>
                  </a:lnTo>
                  <a:lnTo>
                    <a:pt x="1172" y="992"/>
                  </a:lnTo>
                  <a:lnTo>
                    <a:pt x="924" y="1239"/>
                  </a:lnTo>
                  <a:lnTo>
                    <a:pt x="1081" y="1417"/>
                  </a:lnTo>
                  <a:lnTo>
                    <a:pt x="1060" y="1459"/>
                  </a:lnTo>
                  <a:lnTo>
                    <a:pt x="1043" y="1501"/>
                  </a:lnTo>
                  <a:lnTo>
                    <a:pt x="1028" y="1546"/>
                  </a:lnTo>
                  <a:lnTo>
                    <a:pt x="792" y="1561"/>
                  </a:lnTo>
                  <a:lnTo>
                    <a:pt x="792" y="1911"/>
                  </a:lnTo>
                  <a:lnTo>
                    <a:pt x="1028" y="1926"/>
                  </a:lnTo>
                  <a:lnTo>
                    <a:pt x="1043" y="1969"/>
                  </a:lnTo>
                  <a:lnTo>
                    <a:pt x="1060" y="2013"/>
                  </a:lnTo>
                  <a:lnTo>
                    <a:pt x="1081" y="2053"/>
                  </a:lnTo>
                  <a:lnTo>
                    <a:pt x="924" y="2232"/>
                  </a:lnTo>
                  <a:lnTo>
                    <a:pt x="1172" y="2479"/>
                  </a:lnTo>
                  <a:lnTo>
                    <a:pt x="1350" y="2322"/>
                  </a:lnTo>
                  <a:lnTo>
                    <a:pt x="1391" y="2342"/>
                  </a:lnTo>
                  <a:lnTo>
                    <a:pt x="1433" y="2360"/>
                  </a:lnTo>
                  <a:lnTo>
                    <a:pt x="1478" y="2375"/>
                  </a:lnTo>
                  <a:lnTo>
                    <a:pt x="1493" y="2612"/>
                  </a:lnTo>
                  <a:lnTo>
                    <a:pt x="1843" y="2612"/>
                  </a:lnTo>
                  <a:lnTo>
                    <a:pt x="1858" y="2375"/>
                  </a:lnTo>
                  <a:lnTo>
                    <a:pt x="1903" y="2360"/>
                  </a:lnTo>
                  <a:lnTo>
                    <a:pt x="1945" y="2342"/>
                  </a:lnTo>
                  <a:lnTo>
                    <a:pt x="1985" y="2322"/>
                  </a:lnTo>
                  <a:lnTo>
                    <a:pt x="2164" y="2479"/>
                  </a:lnTo>
                  <a:lnTo>
                    <a:pt x="2411" y="2232"/>
                  </a:lnTo>
                  <a:lnTo>
                    <a:pt x="2254" y="2053"/>
                  </a:lnTo>
                  <a:lnTo>
                    <a:pt x="2276" y="2013"/>
                  </a:lnTo>
                  <a:lnTo>
                    <a:pt x="2293" y="1969"/>
                  </a:lnTo>
                  <a:lnTo>
                    <a:pt x="2308" y="1926"/>
                  </a:lnTo>
                  <a:lnTo>
                    <a:pt x="2544" y="1911"/>
                  </a:lnTo>
                  <a:lnTo>
                    <a:pt x="2544" y="1561"/>
                  </a:lnTo>
                  <a:lnTo>
                    <a:pt x="2308" y="1546"/>
                  </a:lnTo>
                  <a:lnTo>
                    <a:pt x="2293" y="1501"/>
                  </a:lnTo>
                  <a:lnTo>
                    <a:pt x="2276" y="1459"/>
                  </a:lnTo>
                  <a:lnTo>
                    <a:pt x="2254" y="1417"/>
                  </a:lnTo>
                  <a:lnTo>
                    <a:pt x="2411" y="1239"/>
                  </a:lnTo>
                  <a:lnTo>
                    <a:pt x="2164" y="992"/>
                  </a:lnTo>
                  <a:lnTo>
                    <a:pt x="1985" y="1148"/>
                  </a:lnTo>
                  <a:lnTo>
                    <a:pt x="1945" y="1128"/>
                  </a:lnTo>
                  <a:lnTo>
                    <a:pt x="1903" y="1111"/>
                  </a:lnTo>
                  <a:lnTo>
                    <a:pt x="1858" y="1096"/>
                  </a:lnTo>
                  <a:lnTo>
                    <a:pt x="1843" y="859"/>
                  </a:lnTo>
                  <a:lnTo>
                    <a:pt x="1493" y="859"/>
                  </a:lnTo>
                  <a:close/>
                  <a:moveTo>
                    <a:pt x="1667" y="0"/>
                  </a:moveTo>
                  <a:lnTo>
                    <a:pt x="1769" y="3"/>
                  </a:lnTo>
                  <a:lnTo>
                    <a:pt x="1869" y="12"/>
                  </a:lnTo>
                  <a:lnTo>
                    <a:pt x="1968" y="27"/>
                  </a:lnTo>
                  <a:lnTo>
                    <a:pt x="2064" y="48"/>
                  </a:lnTo>
                  <a:lnTo>
                    <a:pt x="2158" y="73"/>
                  </a:lnTo>
                  <a:lnTo>
                    <a:pt x="2250" y="104"/>
                  </a:lnTo>
                  <a:lnTo>
                    <a:pt x="2339" y="141"/>
                  </a:lnTo>
                  <a:lnTo>
                    <a:pt x="2426" y="182"/>
                  </a:lnTo>
                  <a:lnTo>
                    <a:pt x="2510" y="227"/>
                  </a:lnTo>
                  <a:lnTo>
                    <a:pt x="2591" y="278"/>
                  </a:lnTo>
                  <a:lnTo>
                    <a:pt x="2669" y="334"/>
                  </a:lnTo>
                  <a:lnTo>
                    <a:pt x="2743" y="392"/>
                  </a:lnTo>
                  <a:lnTo>
                    <a:pt x="2813" y="456"/>
                  </a:lnTo>
                  <a:lnTo>
                    <a:pt x="2880" y="523"/>
                  </a:lnTo>
                  <a:lnTo>
                    <a:pt x="2944" y="593"/>
                  </a:lnTo>
                  <a:lnTo>
                    <a:pt x="3002" y="667"/>
                  </a:lnTo>
                  <a:lnTo>
                    <a:pt x="3058" y="745"/>
                  </a:lnTo>
                  <a:lnTo>
                    <a:pt x="3109" y="826"/>
                  </a:lnTo>
                  <a:lnTo>
                    <a:pt x="3154" y="910"/>
                  </a:lnTo>
                  <a:lnTo>
                    <a:pt x="3195" y="997"/>
                  </a:lnTo>
                  <a:lnTo>
                    <a:pt x="3232" y="1086"/>
                  </a:lnTo>
                  <a:lnTo>
                    <a:pt x="3263" y="1178"/>
                  </a:lnTo>
                  <a:lnTo>
                    <a:pt x="3288" y="1272"/>
                  </a:lnTo>
                  <a:lnTo>
                    <a:pt x="3309" y="1368"/>
                  </a:lnTo>
                  <a:lnTo>
                    <a:pt x="3324" y="1467"/>
                  </a:lnTo>
                  <a:lnTo>
                    <a:pt x="3333" y="1566"/>
                  </a:lnTo>
                  <a:lnTo>
                    <a:pt x="3336" y="1667"/>
                  </a:lnTo>
                  <a:lnTo>
                    <a:pt x="3333" y="1769"/>
                  </a:lnTo>
                  <a:lnTo>
                    <a:pt x="3324" y="1869"/>
                  </a:lnTo>
                  <a:lnTo>
                    <a:pt x="3309" y="1968"/>
                  </a:lnTo>
                  <a:lnTo>
                    <a:pt x="3288" y="2064"/>
                  </a:lnTo>
                  <a:lnTo>
                    <a:pt x="3263" y="2158"/>
                  </a:lnTo>
                  <a:lnTo>
                    <a:pt x="3232" y="2250"/>
                  </a:lnTo>
                  <a:lnTo>
                    <a:pt x="3195" y="2339"/>
                  </a:lnTo>
                  <a:lnTo>
                    <a:pt x="3154" y="2426"/>
                  </a:lnTo>
                  <a:lnTo>
                    <a:pt x="3109" y="2510"/>
                  </a:lnTo>
                  <a:lnTo>
                    <a:pt x="3058" y="2591"/>
                  </a:lnTo>
                  <a:lnTo>
                    <a:pt x="3002" y="2669"/>
                  </a:lnTo>
                  <a:lnTo>
                    <a:pt x="2944" y="2743"/>
                  </a:lnTo>
                  <a:lnTo>
                    <a:pt x="2880" y="2813"/>
                  </a:lnTo>
                  <a:lnTo>
                    <a:pt x="2813" y="2880"/>
                  </a:lnTo>
                  <a:lnTo>
                    <a:pt x="2743" y="2944"/>
                  </a:lnTo>
                  <a:lnTo>
                    <a:pt x="2669" y="3002"/>
                  </a:lnTo>
                  <a:lnTo>
                    <a:pt x="2591" y="3058"/>
                  </a:lnTo>
                  <a:lnTo>
                    <a:pt x="2510" y="3109"/>
                  </a:lnTo>
                  <a:lnTo>
                    <a:pt x="2426" y="3154"/>
                  </a:lnTo>
                  <a:lnTo>
                    <a:pt x="2339" y="3195"/>
                  </a:lnTo>
                  <a:lnTo>
                    <a:pt x="2250" y="3232"/>
                  </a:lnTo>
                  <a:lnTo>
                    <a:pt x="2158" y="3263"/>
                  </a:lnTo>
                  <a:lnTo>
                    <a:pt x="2064" y="3288"/>
                  </a:lnTo>
                  <a:lnTo>
                    <a:pt x="1968" y="3309"/>
                  </a:lnTo>
                  <a:lnTo>
                    <a:pt x="1869" y="3324"/>
                  </a:lnTo>
                  <a:lnTo>
                    <a:pt x="1769" y="3333"/>
                  </a:lnTo>
                  <a:lnTo>
                    <a:pt x="1667" y="3336"/>
                  </a:lnTo>
                  <a:lnTo>
                    <a:pt x="1566" y="3333"/>
                  </a:lnTo>
                  <a:lnTo>
                    <a:pt x="1467" y="3324"/>
                  </a:lnTo>
                  <a:lnTo>
                    <a:pt x="1368" y="3309"/>
                  </a:lnTo>
                  <a:lnTo>
                    <a:pt x="1272" y="3288"/>
                  </a:lnTo>
                  <a:lnTo>
                    <a:pt x="1178" y="3263"/>
                  </a:lnTo>
                  <a:lnTo>
                    <a:pt x="1086" y="3232"/>
                  </a:lnTo>
                  <a:lnTo>
                    <a:pt x="997" y="3195"/>
                  </a:lnTo>
                  <a:lnTo>
                    <a:pt x="910" y="3154"/>
                  </a:lnTo>
                  <a:lnTo>
                    <a:pt x="826" y="3109"/>
                  </a:lnTo>
                  <a:lnTo>
                    <a:pt x="745" y="3058"/>
                  </a:lnTo>
                  <a:lnTo>
                    <a:pt x="667" y="3002"/>
                  </a:lnTo>
                  <a:lnTo>
                    <a:pt x="593" y="2944"/>
                  </a:lnTo>
                  <a:lnTo>
                    <a:pt x="523" y="2880"/>
                  </a:lnTo>
                  <a:lnTo>
                    <a:pt x="456" y="2813"/>
                  </a:lnTo>
                  <a:lnTo>
                    <a:pt x="392" y="2743"/>
                  </a:lnTo>
                  <a:lnTo>
                    <a:pt x="334" y="2669"/>
                  </a:lnTo>
                  <a:lnTo>
                    <a:pt x="278" y="2591"/>
                  </a:lnTo>
                  <a:lnTo>
                    <a:pt x="227" y="2510"/>
                  </a:lnTo>
                  <a:lnTo>
                    <a:pt x="182" y="2426"/>
                  </a:lnTo>
                  <a:lnTo>
                    <a:pt x="141" y="2339"/>
                  </a:lnTo>
                  <a:lnTo>
                    <a:pt x="104" y="2250"/>
                  </a:lnTo>
                  <a:lnTo>
                    <a:pt x="73" y="2158"/>
                  </a:lnTo>
                  <a:lnTo>
                    <a:pt x="48" y="2064"/>
                  </a:lnTo>
                  <a:lnTo>
                    <a:pt x="27" y="1968"/>
                  </a:lnTo>
                  <a:lnTo>
                    <a:pt x="12" y="1869"/>
                  </a:lnTo>
                  <a:lnTo>
                    <a:pt x="3" y="1769"/>
                  </a:lnTo>
                  <a:lnTo>
                    <a:pt x="0" y="1667"/>
                  </a:lnTo>
                  <a:lnTo>
                    <a:pt x="3" y="1566"/>
                  </a:lnTo>
                  <a:lnTo>
                    <a:pt x="12" y="1467"/>
                  </a:lnTo>
                  <a:lnTo>
                    <a:pt x="27" y="1368"/>
                  </a:lnTo>
                  <a:lnTo>
                    <a:pt x="48" y="1272"/>
                  </a:lnTo>
                  <a:lnTo>
                    <a:pt x="73" y="1178"/>
                  </a:lnTo>
                  <a:lnTo>
                    <a:pt x="104" y="1086"/>
                  </a:lnTo>
                  <a:lnTo>
                    <a:pt x="141" y="997"/>
                  </a:lnTo>
                  <a:lnTo>
                    <a:pt x="182" y="910"/>
                  </a:lnTo>
                  <a:lnTo>
                    <a:pt x="227" y="826"/>
                  </a:lnTo>
                  <a:lnTo>
                    <a:pt x="278" y="745"/>
                  </a:lnTo>
                  <a:lnTo>
                    <a:pt x="334" y="667"/>
                  </a:lnTo>
                  <a:lnTo>
                    <a:pt x="392" y="593"/>
                  </a:lnTo>
                  <a:lnTo>
                    <a:pt x="456" y="523"/>
                  </a:lnTo>
                  <a:lnTo>
                    <a:pt x="523" y="456"/>
                  </a:lnTo>
                  <a:lnTo>
                    <a:pt x="593" y="392"/>
                  </a:lnTo>
                  <a:lnTo>
                    <a:pt x="667" y="334"/>
                  </a:lnTo>
                  <a:lnTo>
                    <a:pt x="745" y="278"/>
                  </a:lnTo>
                  <a:lnTo>
                    <a:pt x="826" y="227"/>
                  </a:lnTo>
                  <a:lnTo>
                    <a:pt x="910" y="182"/>
                  </a:lnTo>
                  <a:lnTo>
                    <a:pt x="997" y="141"/>
                  </a:lnTo>
                  <a:lnTo>
                    <a:pt x="1086" y="104"/>
                  </a:lnTo>
                  <a:lnTo>
                    <a:pt x="1178" y="73"/>
                  </a:lnTo>
                  <a:lnTo>
                    <a:pt x="1272" y="48"/>
                  </a:lnTo>
                  <a:lnTo>
                    <a:pt x="1368" y="27"/>
                  </a:lnTo>
                  <a:lnTo>
                    <a:pt x="1467" y="12"/>
                  </a:lnTo>
                  <a:lnTo>
                    <a:pt x="1566" y="3"/>
                  </a:lnTo>
                  <a:lnTo>
                    <a:pt x="1667" y="0"/>
                  </a:lnTo>
                  <a:close/>
                </a:path>
              </a:pathLst>
            </a:custGeom>
            <a:grpFill/>
            <a:ln w="0">
              <a:solidFill>
                <a:srgbClr val="64818D"/>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pic>
        <p:nvPicPr>
          <p:cNvPr id="3" name="그림 2">
            <a:extLst>
              <a:ext uri="{FF2B5EF4-FFF2-40B4-BE49-F238E27FC236}">
                <a16:creationId xmlns:a16="http://schemas.microsoft.com/office/drawing/2014/main" id="{F1594903-3345-4B9C-82DA-E851726139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284" y="5402461"/>
            <a:ext cx="10798442" cy="685859"/>
          </a:xfrm>
          <a:prstGeom prst="rect">
            <a:avLst/>
          </a:prstGeom>
        </p:spPr>
      </p:pic>
    </p:spTree>
    <p:extLst>
      <p:ext uri="{BB962C8B-B14F-4D97-AF65-F5344CB8AC3E}">
        <p14:creationId xmlns:p14="http://schemas.microsoft.com/office/powerpoint/2010/main" val="1801465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TextBox 38"/>
          <p:cNvSpPr txBox="1"/>
          <p:nvPr/>
        </p:nvSpPr>
        <p:spPr>
          <a:xfrm>
            <a:off x="256199" y="1713569"/>
            <a:ext cx="2166629" cy="307777"/>
          </a:xfrm>
          <a:prstGeom prst="rect">
            <a:avLst/>
          </a:prstGeom>
          <a:noFill/>
        </p:spPr>
        <p:txBody>
          <a:bodyPr wrap="square" rtlCol="0">
            <a:spAutoFit/>
          </a:bodyPr>
          <a:lstStyle/>
          <a:p>
            <a:r>
              <a:rPr lang="en-US" altLang="ko-KR" sz="1400" dirty="0">
                <a:solidFill>
                  <a:srgbClr val="64818D"/>
                </a:solidFill>
                <a:latin typeface="KoPub돋움체 Bold" panose="00000800000000000000" pitchFamily="2" charset="-127"/>
                <a:ea typeface="KoPub돋움체 Bold" panose="00000800000000000000" pitchFamily="2" charset="-127"/>
              </a:rPr>
              <a:t>HTML</a:t>
            </a:r>
            <a:endParaRPr lang="ko-KR" altLang="en-US" sz="1400" dirty="0">
              <a:solidFill>
                <a:srgbClr val="64818D"/>
              </a:solidFill>
              <a:latin typeface="KoPub돋움체 Bold" panose="00000800000000000000" pitchFamily="2" charset="-127"/>
              <a:ea typeface="KoPub돋움체 Bold" panose="00000800000000000000" pitchFamily="2" charset="-127"/>
            </a:endParaRPr>
          </a:p>
        </p:txBody>
      </p:sp>
      <p:sp>
        <p:nvSpPr>
          <p:cNvPr id="40" name="TextBox 39"/>
          <p:cNvSpPr txBox="1"/>
          <p:nvPr/>
        </p:nvSpPr>
        <p:spPr>
          <a:xfrm>
            <a:off x="256199" y="2033903"/>
            <a:ext cx="3616050" cy="830997"/>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solidFill>
                  <a:schemeClr val="tx1">
                    <a:lumMod val="75000"/>
                    <a:lumOff val="25000"/>
                  </a:schemeClr>
                </a:solidFill>
                <a:latin typeface="KoPub돋움체 Light" panose="00000300000000000000" pitchFamily="2" charset="-127"/>
                <a:ea typeface="KoPub돋움체 Light" panose="00000300000000000000" pitchFamily="2" charset="-127"/>
              </a:rPr>
              <a:t>HTML was used to write the texts of this website and place video/images. The HTML served as skeletal structure in making of League of Legends Website.</a:t>
            </a:r>
            <a:endParaRPr lang="ko-KR" altLang="en-US" sz="12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41" name="TextBox 40"/>
          <p:cNvSpPr txBox="1"/>
          <p:nvPr/>
        </p:nvSpPr>
        <p:spPr>
          <a:xfrm>
            <a:off x="256198" y="3162897"/>
            <a:ext cx="2166629" cy="307777"/>
          </a:xfrm>
          <a:prstGeom prst="rect">
            <a:avLst/>
          </a:prstGeom>
          <a:noFill/>
        </p:spPr>
        <p:txBody>
          <a:bodyPr wrap="square" rtlCol="0">
            <a:spAutoFit/>
          </a:bodyPr>
          <a:lstStyle/>
          <a:p>
            <a:r>
              <a:rPr lang="en-US" altLang="ko-KR" sz="1400" dirty="0">
                <a:solidFill>
                  <a:srgbClr val="64818D"/>
                </a:solidFill>
                <a:latin typeface="KoPub돋움체 Bold" panose="00000800000000000000" pitchFamily="2" charset="-127"/>
                <a:ea typeface="KoPub돋움체 Bold" panose="00000800000000000000" pitchFamily="2" charset="-127"/>
              </a:rPr>
              <a:t>CSS </a:t>
            </a:r>
            <a:endParaRPr lang="ko-KR" altLang="en-US" sz="1400" dirty="0">
              <a:solidFill>
                <a:srgbClr val="64818D"/>
              </a:solidFill>
              <a:latin typeface="KoPub돋움체 Bold" panose="00000800000000000000" pitchFamily="2" charset="-127"/>
              <a:ea typeface="KoPub돋움체 Bold" panose="00000800000000000000" pitchFamily="2" charset="-127"/>
            </a:endParaRPr>
          </a:p>
        </p:txBody>
      </p:sp>
      <p:sp>
        <p:nvSpPr>
          <p:cNvPr id="42" name="TextBox 41"/>
          <p:cNvSpPr txBox="1"/>
          <p:nvPr/>
        </p:nvSpPr>
        <p:spPr>
          <a:xfrm>
            <a:off x="256199" y="3472104"/>
            <a:ext cx="3616050" cy="1015663"/>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solidFill>
                  <a:schemeClr val="tx1">
                    <a:lumMod val="75000"/>
                    <a:lumOff val="25000"/>
                  </a:schemeClr>
                </a:solidFill>
                <a:latin typeface="KoPub돋움체 Light" panose="00000300000000000000" pitchFamily="2" charset="-127"/>
                <a:ea typeface="KoPub돋움체 Light" panose="00000300000000000000" pitchFamily="2" charset="-127"/>
              </a:rPr>
              <a:t>CSS was used to format the font style of website. It was also used to format navigation bar and image gallery. After making class for the style of website contents, each contents were assigned class value.</a:t>
            </a:r>
            <a:endParaRPr lang="ko-KR" altLang="en-US" sz="12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43" name="TextBox 42"/>
          <p:cNvSpPr txBox="1"/>
          <p:nvPr/>
        </p:nvSpPr>
        <p:spPr>
          <a:xfrm>
            <a:off x="256199" y="4640396"/>
            <a:ext cx="2166629" cy="307777"/>
          </a:xfrm>
          <a:prstGeom prst="rect">
            <a:avLst/>
          </a:prstGeom>
          <a:noFill/>
        </p:spPr>
        <p:txBody>
          <a:bodyPr wrap="square" rtlCol="0">
            <a:spAutoFit/>
          </a:bodyPr>
          <a:lstStyle/>
          <a:p>
            <a:r>
              <a:rPr lang="en-US" altLang="ko-KR" sz="1400" dirty="0">
                <a:solidFill>
                  <a:srgbClr val="64818D"/>
                </a:solidFill>
                <a:latin typeface="KoPub돋움체 Bold" panose="00000800000000000000" pitchFamily="2" charset="-127"/>
                <a:ea typeface="KoPub돋움체 Bold" panose="00000800000000000000" pitchFamily="2" charset="-127"/>
              </a:rPr>
              <a:t>JavaScript</a:t>
            </a:r>
            <a:endParaRPr lang="ko-KR" altLang="en-US" sz="1400" dirty="0">
              <a:solidFill>
                <a:srgbClr val="64818D"/>
              </a:solidFill>
              <a:latin typeface="KoPub돋움체 Bold" panose="00000800000000000000" pitchFamily="2" charset="-127"/>
              <a:ea typeface="KoPub돋움체 Bold" panose="00000800000000000000" pitchFamily="2" charset="-127"/>
            </a:endParaRPr>
          </a:p>
        </p:txBody>
      </p:sp>
      <p:sp>
        <p:nvSpPr>
          <p:cNvPr id="44" name="TextBox 43"/>
          <p:cNvSpPr txBox="1"/>
          <p:nvPr/>
        </p:nvSpPr>
        <p:spPr>
          <a:xfrm>
            <a:off x="256199" y="4948173"/>
            <a:ext cx="3616050" cy="1015663"/>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solidFill>
                  <a:schemeClr val="tx1">
                    <a:lumMod val="75000"/>
                    <a:lumOff val="25000"/>
                  </a:schemeClr>
                </a:solidFill>
                <a:latin typeface="KoPub돋움체 Light" panose="00000300000000000000" pitchFamily="2" charset="-127"/>
                <a:ea typeface="KoPub돋움체 Light" panose="00000300000000000000" pitchFamily="2" charset="-127"/>
              </a:rPr>
              <a:t>JavaScript was used to make slideshows on About League of Legends and Gameplay tab. Terminologies referring to the contents of the game have visual aid in the form of a slideshow.  </a:t>
            </a:r>
            <a:endParaRPr lang="ko-KR" altLang="en-US" sz="1200" dirty="0">
              <a:solidFill>
                <a:schemeClr val="tx1">
                  <a:lumMod val="75000"/>
                  <a:lumOff val="25000"/>
                </a:schemeClr>
              </a:solidFill>
              <a:latin typeface="KoPub돋움체 Light" panose="00000300000000000000" pitchFamily="2" charset="-127"/>
              <a:ea typeface="KoPub돋움체 Light" panose="00000300000000000000" pitchFamily="2" charset="-127"/>
            </a:endParaRPr>
          </a:p>
        </p:txBody>
      </p:sp>
      <p:sp>
        <p:nvSpPr>
          <p:cNvPr id="45" name="TextBox 44"/>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04</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47" name="TextBox 46"/>
          <p:cNvSpPr txBox="1"/>
          <p:nvPr/>
        </p:nvSpPr>
        <p:spPr>
          <a:xfrm>
            <a:off x="327719" y="769680"/>
            <a:ext cx="4051776" cy="523220"/>
          </a:xfrm>
          <a:prstGeom prst="rect">
            <a:avLst/>
          </a:prstGeom>
          <a:noFill/>
        </p:spPr>
        <p:txBody>
          <a:bodyPr wrap="square" rtlCol="0">
            <a:spAutoFit/>
          </a:bodyPr>
          <a:lstStyle/>
          <a:p>
            <a:pPr marL="171450" indent="-171450">
              <a:buFont typeface="Arial" panose="020B0604020202020204" pitchFamily="34" charset="0"/>
              <a:buChar char="•"/>
            </a:pPr>
            <a:r>
              <a:rPr lang="en-US" altLang="ko-KR" sz="1600" dirty="0">
                <a:latin typeface="KoPub돋움체 Medium" panose="00000600000000000000" pitchFamily="2" charset="-127"/>
                <a:ea typeface="KoPub돋움체 Medium" panose="00000600000000000000" pitchFamily="2" charset="-127"/>
              </a:rPr>
              <a:t>What code was used to make contents</a:t>
            </a:r>
            <a:endParaRPr lang="ko-KR" altLang="en-US" sz="1600" dirty="0">
              <a:latin typeface="KoPub돋움체 Medium" panose="00000600000000000000" pitchFamily="2" charset="-127"/>
              <a:ea typeface="KoPub돋움체 Medium" panose="00000600000000000000" pitchFamily="2" charset="-127"/>
            </a:endParaRPr>
          </a:p>
          <a:p>
            <a:endParaRPr lang="ko-KR" altLang="en-US" sz="1200" dirty="0">
              <a:latin typeface="KoPub돋움체 Medium" panose="00000600000000000000" pitchFamily="2" charset="-127"/>
              <a:ea typeface="KoPub돋움체 Medium" panose="00000600000000000000" pitchFamily="2" charset="-127"/>
            </a:endParaRPr>
          </a:p>
        </p:txBody>
      </p:sp>
      <p:sp>
        <p:nvSpPr>
          <p:cNvPr id="74" name="직사각형 73"/>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TextBox 49">
            <a:extLst>
              <a:ext uri="{FF2B5EF4-FFF2-40B4-BE49-F238E27FC236}">
                <a16:creationId xmlns:a16="http://schemas.microsoft.com/office/drawing/2014/main" id="{B8E59812-4480-4E9E-B45D-1B7E9E52EA5B}"/>
              </a:ext>
            </a:extLst>
          </p:cNvPr>
          <p:cNvSpPr txBox="1"/>
          <p:nvPr/>
        </p:nvSpPr>
        <p:spPr>
          <a:xfrm>
            <a:off x="929974" y="184187"/>
            <a:ext cx="3449521"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League of Legends</a:t>
            </a:r>
            <a:endParaRPr lang="ko-KR" altLang="en-US" sz="2800" dirty="0">
              <a:latin typeface="KoPub돋움체 Bold" panose="00000800000000000000" pitchFamily="2" charset="-127"/>
              <a:ea typeface="KoPub돋움체 Bold" panose="00000800000000000000" pitchFamily="2" charset="-127"/>
            </a:endParaRPr>
          </a:p>
        </p:txBody>
      </p:sp>
      <p:pic>
        <p:nvPicPr>
          <p:cNvPr id="3" name="그림 2">
            <a:extLst>
              <a:ext uri="{FF2B5EF4-FFF2-40B4-BE49-F238E27FC236}">
                <a16:creationId xmlns:a16="http://schemas.microsoft.com/office/drawing/2014/main" id="{79E98E50-1E6E-4CC7-9795-5FAC975165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9495" y="1657711"/>
            <a:ext cx="7556305" cy="4306125"/>
          </a:xfrm>
          <a:prstGeom prst="rect">
            <a:avLst/>
          </a:prstGeom>
        </p:spPr>
      </p:pic>
    </p:spTree>
    <p:extLst>
      <p:ext uri="{BB962C8B-B14F-4D97-AF65-F5344CB8AC3E}">
        <p14:creationId xmlns:p14="http://schemas.microsoft.com/office/powerpoint/2010/main" val="3170170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653703" y="2728537"/>
            <a:ext cx="201362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Contents</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5" name="TextBox 4"/>
          <p:cNvSpPr txBox="1"/>
          <p:nvPr/>
        </p:nvSpPr>
        <p:spPr>
          <a:xfrm>
            <a:off x="1702343" y="3144749"/>
            <a:ext cx="2013626" cy="261610"/>
          </a:xfrm>
          <a:prstGeom prst="rect">
            <a:avLst/>
          </a:prstGeom>
          <a:noFill/>
        </p:spPr>
        <p:txBody>
          <a:bodyPr wrap="square" rtlCol="0">
            <a:spAutoFit/>
          </a:bodyPr>
          <a:lstStyle/>
          <a:p>
            <a:r>
              <a:rPr lang="en-US" altLang="ko-KR" sz="1100" dirty="0">
                <a:latin typeface="KoPub돋움체 Light" panose="00000300000000000000" pitchFamily="2" charset="-127"/>
                <a:ea typeface="KoPub돋움체 Light" panose="00000300000000000000" pitchFamily="2" charset="-127"/>
              </a:rPr>
              <a:t>Web Design</a:t>
            </a:r>
            <a:endParaRPr lang="ko-KR" altLang="en-US" sz="1100" dirty="0">
              <a:latin typeface="KoPub돋움체 Light" panose="00000300000000000000" pitchFamily="2" charset="-127"/>
              <a:ea typeface="KoPub돋움체 Light" panose="00000300000000000000" pitchFamily="2" charset="-127"/>
            </a:endParaRPr>
          </a:p>
        </p:txBody>
      </p:sp>
      <p:sp>
        <p:nvSpPr>
          <p:cNvPr id="6" name="TextBox 5"/>
          <p:cNvSpPr txBox="1"/>
          <p:nvPr/>
        </p:nvSpPr>
        <p:spPr>
          <a:xfrm>
            <a:off x="5389123" y="554497"/>
            <a:ext cx="505839" cy="400110"/>
          </a:xfrm>
          <a:prstGeom prst="rect">
            <a:avLst/>
          </a:prstGeom>
          <a:noFill/>
        </p:spPr>
        <p:txBody>
          <a:bodyPr wrap="square" rtlCol="0">
            <a:spAutoFit/>
          </a:bodyPr>
          <a:lstStyle/>
          <a:p>
            <a:r>
              <a:rPr lang="en-US" altLang="ko-KR" sz="2000" dirty="0">
                <a:solidFill>
                  <a:srgbClr val="64818D"/>
                </a:solidFill>
                <a:latin typeface="KoPub돋움체 Bold" panose="00000800000000000000" pitchFamily="2" charset="-127"/>
                <a:ea typeface="KoPub돋움체 Bold" panose="00000800000000000000" pitchFamily="2" charset="-127"/>
              </a:rPr>
              <a:t>01</a:t>
            </a:r>
            <a:endParaRPr lang="ko-KR" altLang="en-US" sz="2000" dirty="0">
              <a:solidFill>
                <a:srgbClr val="64818D"/>
              </a:solidFill>
              <a:latin typeface="KoPub돋움체 Bold" panose="00000800000000000000" pitchFamily="2" charset="-127"/>
              <a:ea typeface="KoPub돋움체 Bold" panose="00000800000000000000" pitchFamily="2" charset="-127"/>
            </a:endParaRPr>
          </a:p>
        </p:txBody>
      </p:sp>
      <p:sp>
        <p:nvSpPr>
          <p:cNvPr id="7" name="TextBox 6"/>
          <p:cNvSpPr txBox="1"/>
          <p:nvPr/>
        </p:nvSpPr>
        <p:spPr>
          <a:xfrm>
            <a:off x="5389123" y="1994191"/>
            <a:ext cx="505839" cy="400110"/>
          </a:xfrm>
          <a:prstGeom prst="rect">
            <a:avLst/>
          </a:prstGeom>
          <a:noFill/>
        </p:spPr>
        <p:txBody>
          <a:bodyPr wrap="square" rtlCol="0">
            <a:spAutoFit/>
          </a:bodyPr>
          <a:lstStyle/>
          <a:p>
            <a:r>
              <a:rPr lang="en-US" altLang="ko-KR" sz="2000" dirty="0">
                <a:solidFill>
                  <a:srgbClr val="64818D"/>
                </a:solidFill>
                <a:latin typeface="KoPub돋움체 Bold" panose="00000800000000000000" pitchFamily="2" charset="-127"/>
                <a:ea typeface="KoPub돋움체 Bold" panose="00000800000000000000" pitchFamily="2" charset="-127"/>
              </a:rPr>
              <a:t>02</a:t>
            </a:r>
            <a:endParaRPr lang="ko-KR" altLang="en-US" sz="2000" dirty="0">
              <a:solidFill>
                <a:srgbClr val="64818D"/>
              </a:solidFill>
              <a:latin typeface="KoPub돋움체 Bold" panose="00000800000000000000" pitchFamily="2" charset="-127"/>
              <a:ea typeface="KoPub돋움체 Bold" panose="00000800000000000000" pitchFamily="2" charset="-127"/>
            </a:endParaRPr>
          </a:p>
        </p:txBody>
      </p:sp>
      <p:sp>
        <p:nvSpPr>
          <p:cNvPr id="9" name="TextBox 8"/>
          <p:cNvSpPr txBox="1"/>
          <p:nvPr/>
        </p:nvSpPr>
        <p:spPr>
          <a:xfrm>
            <a:off x="5389122" y="4783784"/>
            <a:ext cx="505839" cy="400110"/>
          </a:xfrm>
          <a:prstGeom prst="rect">
            <a:avLst/>
          </a:prstGeom>
          <a:noFill/>
        </p:spPr>
        <p:txBody>
          <a:bodyPr wrap="square" rtlCol="0">
            <a:spAutoFit/>
          </a:bodyPr>
          <a:lstStyle/>
          <a:p>
            <a:r>
              <a:rPr lang="en-US" altLang="ko-KR" sz="2000" dirty="0">
                <a:solidFill>
                  <a:srgbClr val="64818D"/>
                </a:solidFill>
                <a:latin typeface="KoPub돋움체 Bold" panose="00000800000000000000" pitchFamily="2" charset="-127"/>
                <a:ea typeface="KoPub돋움체 Bold" panose="00000800000000000000" pitchFamily="2" charset="-127"/>
              </a:rPr>
              <a:t>04</a:t>
            </a:r>
            <a:endParaRPr lang="ko-KR" altLang="en-US" sz="2000" dirty="0">
              <a:solidFill>
                <a:srgbClr val="64818D"/>
              </a:solidFill>
              <a:latin typeface="KoPub돋움체 Bold" panose="00000800000000000000" pitchFamily="2" charset="-127"/>
              <a:ea typeface="KoPub돋움체 Bold" panose="00000800000000000000" pitchFamily="2" charset="-127"/>
            </a:endParaRPr>
          </a:p>
        </p:txBody>
      </p:sp>
      <p:sp>
        <p:nvSpPr>
          <p:cNvPr id="10" name="TextBox 9"/>
          <p:cNvSpPr txBox="1"/>
          <p:nvPr/>
        </p:nvSpPr>
        <p:spPr>
          <a:xfrm>
            <a:off x="6062899" y="554497"/>
            <a:ext cx="1784748" cy="369332"/>
          </a:xfrm>
          <a:prstGeom prst="rect">
            <a:avLst/>
          </a:prstGeom>
          <a:noFill/>
        </p:spPr>
        <p:txBody>
          <a:bodyPr wrap="square" rtlCol="0">
            <a:spAutoFit/>
          </a:bodyPr>
          <a:lstStyle/>
          <a:p>
            <a:r>
              <a:rPr lang="en-US" altLang="ko-KR" dirty="0">
                <a:latin typeface="KoPub돋움체 Bold" panose="00000800000000000000" pitchFamily="2" charset="-127"/>
                <a:ea typeface="KoPub돋움체 Bold" panose="00000800000000000000" pitchFamily="2" charset="-127"/>
              </a:rPr>
              <a:t>Introduction</a:t>
            </a:r>
            <a:endParaRPr lang="ko-KR" altLang="en-US" dirty="0">
              <a:latin typeface="KoPub돋움체 Bold" panose="00000800000000000000" pitchFamily="2" charset="-127"/>
              <a:ea typeface="KoPub돋움체 Bold" panose="00000800000000000000" pitchFamily="2" charset="-127"/>
            </a:endParaRPr>
          </a:p>
        </p:txBody>
      </p:sp>
      <p:sp>
        <p:nvSpPr>
          <p:cNvPr id="11" name="TextBox 10"/>
          <p:cNvSpPr txBox="1"/>
          <p:nvPr/>
        </p:nvSpPr>
        <p:spPr>
          <a:xfrm>
            <a:off x="6062898" y="1994191"/>
            <a:ext cx="5716726" cy="369332"/>
          </a:xfrm>
          <a:prstGeom prst="rect">
            <a:avLst/>
          </a:prstGeom>
          <a:noFill/>
        </p:spPr>
        <p:txBody>
          <a:bodyPr wrap="square" rtlCol="0">
            <a:spAutoFit/>
          </a:bodyPr>
          <a:lstStyle/>
          <a:p>
            <a:r>
              <a:rPr lang="en-US" altLang="ko-KR" dirty="0">
                <a:latin typeface="KoPub돋움체 Bold" panose="00000800000000000000" pitchFamily="2" charset="-127"/>
                <a:ea typeface="KoPub돋움체 Bold" panose="00000800000000000000" pitchFamily="2" charset="-127"/>
              </a:rPr>
              <a:t>PLAYERUNKNOWN’S BATTLEGROUNDS</a:t>
            </a:r>
            <a:endParaRPr lang="ko-KR" altLang="en-US" dirty="0">
              <a:latin typeface="KoPub돋움체 Bold" panose="00000800000000000000" pitchFamily="2" charset="-127"/>
              <a:ea typeface="KoPub돋움체 Bold" panose="00000800000000000000" pitchFamily="2" charset="-127"/>
            </a:endParaRPr>
          </a:p>
        </p:txBody>
      </p:sp>
      <p:sp>
        <p:nvSpPr>
          <p:cNvPr id="13" name="TextBox 12"/>
          <p:cNvSpPr txBox="1"/>
          <p:nvPr/>
        </p:nvSpPr>
        <p:spPr>
          <a:xfrm>
            <a:off x="6062898" y="4783784"/>
            <a:ext cx="3224536" cy="369332"/>
          </a:xfrm>
          <a:prstGeom prst="rect">
            <a:avLst/>
          </a:prstGeom>
          <a:noFill/>
        </p:spPr>
        <p:txBody>
          <a:bodyPr wrap="square" rtlCol="0">
            <a:spAutoFit/>
          </a:bodyPr>
          <a:lstStyle/>
          <a:p>
            <a:r>
              <a:rPr lang="en-US" altLang="ko-KR" dirty="0">
                <a:latin typeface="KoPub돋움체 Bold" panose="00000800000000000000" pitchFamily="2" charset="-127"/>
                <a:ea typeface="KoPub돋움체 Bold" panose="00000800000000000000" pitchFamily="2" charset="-127"/>
              </a:rPr>
              <a:t>League of Legends</a:t>
            </a:r>
            <a:endParaRPr lang="ko-KR" altLang="en-US" dirty="0">
              <a:latin typeface="KoPub돋움체 Bold" panose="00000800000000000000" pitchFamily="2" charset="-127"/>
              <a:ea typeface="KoPub돋움체 Bold" panose="00000800000000000000" pitchFamily="2" charset="-127"/>
            </a:endParaRPr>
          </a:p>
        </p:txBody>
      </p:sp>
      <p:sp>
        <p:nvSpPr>
          <p:cNvPr id="18" name="TextBox 17"/>
          <p:cNvSpPr txBox="1"/>
          <p:nvPr/>
        </p:nvSpPr>
        <p:spPr>
          <a:xfrm>
            <a:off x="6062898" y="2397566"/>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Composition</a:t>
            </a:r>
            <a:endParaRPr lang="ko-KR" altLang="en-US" sz="1200" dirty="0">
              <a:latin typeface="KoPub돋움체 Medium" panose="00000600000000000000" pitchFamily="2" charset="-127"/>
              <a:ea typeface="KoPub돋움체 Medium" panose="00000600000000000000" pitchFamily="2" charset="-127"/>
            </a:endParaRPr>
          </a:p>
        </p:txBody>
      </p:sp>
      <p:sp>
        <p:nvSpPr>
          <p:cNvPr id="19" name="TextBox 18"/>
          <p:cNvSpPr txBox="1"/>
          <p:nvPr/>
        </p:nvSpPr>
        <p:spPr>
          <a:xfrm>
            <a:off x="6062898" y="295611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js</a:t>
            </a:r>
            <a:endParaRPr lang="ko-KR" altLang="en-US" sz="1200" dirty="0">
              <a:latin typeface="KoPub돋움체 Medium" panose="00000600000000000000" pitchFamily="2" charset="-127"/>
              <a:ea typeface="KoPub돋움체 Medium" panose="00000600000000000000" pitchFamily="2" charset="-127"/>
            </a:endParaRPr>
          </a:p>
        </p:txBody>
      </p:sp>
      <p:grpSp>
        <p:nvGrpSpPr>
          <p:cNvPr id="27" name="Group 4"/>
          <p:cNvGrpSpPr>
            <a:grpSpLocks noChangeAspect="1"/>
          </p:cNvGrpSpPr>
          <p:nvPr/>
        </p:nvGrpSpPr>
        <p:grpSpPr bwMode="auto">
          <a:xfrm rot="20629952">
            <a:off x="1761377" y="2179395"/>
            <a:ext cx="479425" cy="492125"/>
            <a:chOff x="1401" y="818"/>
            <a:chExt cx="302" cy="310"/>
          </a:xfrm>
          <a:solidFill>
            <a:srgbClr val="97B8BF"/>
          </a:solidFill>
        </p:grpSpPr>
        <p:sp>
          <p:nvSpPr>
            <p:cNvPr id="30"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1"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2"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grpSp>
        <p:nvGrpSpPr>
          <p:cNvPr id="33" name="Group 4"/>
          <p:cNvGrpSpPr>
            <a:grpSpLocks noChangeAspect="1"/>
          </p:cNvGrpSpPr>
          <p:nvPr/>
        </p:nvGrpSpPr>
        <p:grpSpPr bwMode="auto">
          <a:xfrm rot="20629952">
            <a:off x="11440398" y="6232475"/>
            <a:ext cx="479425" cy="492125"/>
            <a:chOff x="1401" y="818"/>
            <a:chExt cx="302" cy="310"/>
          </a:xfrm>
          <a:solidFill>
            <a:srgbClr val="97B8BF"/>
          </a:solidFill>
        </p:grpSpPr>
        <p:sp>
          <p:nvSpPr>
            <p:cNvPr id="34"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5"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6"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cxnSp>
        <p:nvCxnSpPr>
          <p:cNvPr id="37" name="직선 연결선 36"/>
          <p:cNvCxnSpPr/>
          <p:nvPr/>
        </p:nvCxnSpPr>
        <p:spPr>
          <a:xfrm>
            <a:off x="1914542" y="0"/>
            <a:ext cx="6965" cy="2234728"/>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4514957" y="6475828"/>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sp>
        <p:nvSpPr>
          <p:cNvPr id="39" name="TextBox 38">
            <a:extLst>
              <a:ext uri="{FF2B5EF4-FFF2-40B4-BE49-F238E27FC236}">
                <a16:creationId xmlns:a16="http://schemas.microsoft.com/office/drawing/2014/main" id="{D8C888CF-3642-4A75-A163-3B51B5FFD595}"/>
              </a:ext>
            </a:extLst>
          </p:cNvPr>
          <p:cNvSpPr txBox="1"/>
          <p:nvPr/>
        </p:nvSpPr>
        <p:spPr>
          <a:xfrm>
            <a:off x="6095854" y="980007"/>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Topic Selection</a:t>
            </a:r>
            <a:endParaRPr lang="ko-KR" altLang="en-US" sz="1200" dirty="0">
              <a:latin typeface="KoPub돋움체 Medium" panose="00000600000000000000" pitchFamily="2" charset="-127"/>
              <a:ea typeface="KoPub돋움체 Medium" panose="00000600000000000000" pitchFamily="2" charset="-127"/>
            </a:endParaRPr>
          </a:p>
        </p:txBody>
      </p:sp>
      <p:sp>
        <p:nvSpPr>
          <p:cNvPr id="40" name="TextBox 39">
            <a:extLst>
              <a:ext uri="{FF2B5EF4-FFF2-40B4-BE49-F238E27FC236}">
                <a16:creationId xmlns:a16="http://schemas.microsoft.com/office/drawing/2014/main" id="{6A233E5F-E0B3-4276-837B-70AB9E627415}"/>
              </a:ext>
            </a:extLst>
          </p:cNvPr>
          <p:cNvSpPr txBox="1"/>
          <p:nvPr/>
        </p:nvSpPr>
        <p:spPr>
          <a:xfrm>
            <a:off x="5389122" y="3344090"/>
            <a:ext cx="505839" cy="400110"/>
          </a:xfrm>
          <a:prstGeom prst="rect">
            <a:avLst/>
          </a:prstGeom>
          <a:noFill/>
        </p:spPr>
        <p:txBody>
          <a:bodyPr wrap="square" rtlCol="0">
            <a:spAutoFit/>
          </a:bodyPr>
          <a:lstStyle/>
          <a:p>
            <a:r>
              <a:rPr lang="en-US" altLang="ko-KR" sz="2000" dirty="0">
                <a:solidFill>
                  <a:srgbClr val="64818D"/>
                </a:solidFill>
                <a:latin typeface="KoPub돋움체 Bold" panose="00000800000000000000" pitchFamily="2" charset="-127"/>
                <a:ea typeface="KoPub돋움체 Bold" panose="00000800000000000000" pitchFamily="2" charset="-127"/>
              </a:rPr>
              <a:t>03</a:t>
            </a:r>
            <a:endParaRPr lang="ko-KR" altLang="en-US" sz="2000" dirty="0">
              <a:solidFill>
                <a:srgbClr val="64818D"/>
              </a:solidFill>
              <a:latin typeface="KoPub돋움체 Bold" panose="00000800000000000000" pitchFamily="2" charset="-127"/>
              <a:ea typeface="KoPub돋움체 Bold" panose="00000800000000000000" pitchFamily="2" charset="-127"/>
            </a:endParaRPr>
          </a:p>
        </p:txBody>
      </p:sp>
      <p:sp>
        <p:nvSpPr>
          <p:cNvPr id="41" name="TextBox 40">
            <a:extLst>
              <a:ext uri="{FF2B5EF4-FFF2-40B4-BE49-F238E27FC236}">
                <a16:creationId xmlns:a16="http://schemas.microsoft.com/office/drawing/2014/main" id="{E1721696-1617-4FB6-BB44-387A9AA2AE07}"/>
              </a:ext>
            </a:extLst>
          </p:cNvPr>
          <p:cNvSpPr txBox="1"/>
          <p:nvPr/>
        </p:nvSpPr>
        <p:spPr>
          <a:xfrm>
            <a:off x="6062898" y="3344090"/>
            <a:ext cx="1784748" cy="369332"/>
          </a:xfrm>
          <a:prstGeom prst="rect">
            <a:avLst/>
          </a:prstGeom>
          <a:noFill/>
        </p:spPr>
        <p:txBody>
          <a:bodyPr wrap="square" rtlCol="0">
            <a:spAutoFit/>
          </a:bodyPr>
          <a:lstStyle/>
          <a:p>
            <a:r>
              <a:rPr lang="en-US" altLang="ko-KR" dirty="0">
                <a:latin typeface="KoPub돋움체 Bold" panose="00000800000000000000" pitchFamily="2" charset="-127"/>
                <a:ea typeface="KoPub돋움체 Bold" panose="00000800000000000000" pitchFamily="2" charset="-127"/>
              </a:rPr>
              <a:t>StarCraft</a:t>
            </a:r>
            <a:endParaRPr lang="ko-KR" altLang="en-US" dirty="0">
              <a:latin typeface="KoPub돋움체 Bold" panose="00000800000000000000" pitchFamily="2" charset="-127"/>
              <a:ea typeface="KoPub돋움체 Bold" panose="00000800000000000000" pitchFamily="2" charset="-127"/>
            </a:endParaRPr>
          </a:p>
        </p:txBody>
      </p:sp>
      <p:sp>
        <p:nvSpPr>
          <p:cNvPr id="42" name="TextBox 41">
            <a:extLst>
              <a:ext uri="{FF2B5EF4-FFF2-40B4-BE49-F238E27FC236}">
                <a16:creationId xmlns:a16="http://schemas.microsoft.com/office/drawing/2014/main" id="{7B39B2DA-CE95-4915-A38C-EFC1E0EE7E28}"/>
              </a:ext>
            </a:extLst>
          </p:cNvPr>
          <p:cNvSpPr txBox="1"/>
          <p:nvPr/>
        </p:nvSpPr>
        <p:spPr>
          <a:xfrm>
            <a:off x="6062897" y="3757101"/>
            <a:ext cx="2384815"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About the </a:t>
            </a:r>
            <a:r>
              <a:rPr lang="en-US" altLang="ko-KR" sz="1200" dirty="0" err="1">
                <a:latin typeface="KoPub돋움체 Medium" panose="00000600000000000000" pitchFamily="2" charset="-127"/>
                <a:ea typeface="KoPub돋움체 Medium" panose="00000600000000000000" pitchFamily="2" charset="-127"/>
              </a:rPr>
              <a:t>Starcraft</a:t>
            </a:r>
            <a:r>
              <a:rPr lang="en-US" altLang="ko-KR" sz="1200" dirty="0">
                <a:latin typeface="KoPub돋움체 Medium" panose="00000600000000000000" pitchFamily="2" charset="-127"/>
                <a:ea typeface="KoPub돋움체 Medium" panose="00000600000000000000" pitchFamily="2" charset="-127"/>
              </a:rPr>
              <a:t> Website</a:t>
            </a:r>
          </a:p>
        </p:txBody>
      </p:sp>
      <p:sp>
        <p:nvSpPr>
          <p:cNvPr id="43" name="TextBox 42">
            <a:extLst>
              <a:ext uri="{FF2B5EF4-FFF2-40B4-BE49-F238E27FC236}">
                <a16:creationId xmlns:a16="http://schemas.microsoft.com/office/drawing/2014/main" id="{18C96D28-3057-4B93-8371-9A4F6F9C6D79}"/>
              </a:ext>
            </a:extLst>
          </p:cNvPr>
          <p:cNvSpPr txBox="1"/>
          <p:nvPr/>
        </p:nvSpPr>
        <p:spPr>
          <a:xfrm>
            <a:off x="6062898" y="4064878"/>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Website Design</a:t>
            </a:r>
          </a:p>
        </p:txBody>
      </p:sp>
      <p:sp>
        <p:nvSpPr>
          <p:cNvPr id="44" name="TextBox 43">
            <a:extLst>
              <a:ext uri="{FF2B5EF4-FFF2-40B4-BE49-F238E27FC236}">
                <a16:creationId xmlns:a16="http://schemas.microsoft.com/office/drawing/2014/main" id="{60123425-06C9-4AB8-93A3-EA4F395D2DC6}"/>
              </a:ext>
            </a:extLst>
          </p:cNvPr>
          <p:cNvSpPr txBox="1"/>
          <p:nvPr/>
        </p:nvSpPr>
        <p:spPr>
          <a:xfrm>
            <a:off x="6062898" y="4372655"/>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Code</a:t>
            </a:r>
          </a:p>
        </p:txBody>
      </p:sp>
      <p:sp>
        <p:nvSpPr>
          <p:cNvPr id="45" name="TextBox 44">
            <a:extLst>
              <a:ext uri="{FF2B5EF4-FFF2-40B4-BE49-F238E27FC236}">
                <a16:creationId xmlns:a16="http://schemas.microsoft.com/office/drawing/2014/main" id="{C07CEDEF-BF44-4A69-B00C-77D9BB19C6F9}"/>
              </a:ext>
            </a:extLst>
          </p:cNvPr>
          <p:cNvSpPr txBox="1"/>
          <p:nvPr/>
        </p:nvSpPr>
        <p:spPr>
          <a:xfrm>
            <a:off x="6062898" y="2666266"/>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Study </a:t>
            </a:r>
            <a:endParaRPr lang="ko-KR" altLang="en-US" sz="1200" dirty="0">
              <a:latin typeface="KoPub돋움체 Medium" panose="00000600000000000000" pitchFamily="2" charset="-127"/>
              <a:ea typeface="KoPub돋움체 Medium" panose="00000600000000000000" pitchFamily="2" charset="-127"/>
            </a:endParaRPr>
          </a:p>
        </p:txBody>
      </p:sp>
      <p:sp>
        <p:nvSpPr>
          <p:cNvPr id="46" name="TextBox 45">
            <a:extLst>
              <a:ext uri="{FF2B5EF4-FFF2-40B4-BE49-F238E27FC236}">
                <a16:creationId xmlns:a16="http://schemas.microsoft.com/office/drawing/2014/main" id="{52B59125-BBAC-41A4-A56E-BFEAC7E0A5C7}"/>
              </a:ext>
            </a:extLst>
          </p:cNvPr>
          <p:cNvSpPr txBox="1"/>
          <p:nvPr/>
        </p:nvSpPr>
        <p:spPr>
          <a:xfrm>
            <a:off x="6095854" y="1293877"/>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Distribution</a:t>
            </a:r>
            <a:endParaRPr lang="ko-KR" altLang="en-US" sz="1200" dirty="0">
              <a:latin typeface="KoPub돋움체 Medium" panose="00000600000000000000" pitchFamily="2" charset="-127"/>
              <a:ea typeface="KoPub돋움체 Medium" panose="00000600000000000000" pitchFamily="2" charset="-127"/>
            </a:endParaRPr>
          </a:p>
        </p:txBody>
      </p:sp>
      <p:sp>
        <p:nvSpPr>
          <p:cNvPr id="48" name="TextBox 47">
            <a:extLst>
              <a:ext uri="{FF2B5EF4-FFF2-40B4-BE49-F238E27FC236}">
                <a16:creationId xmlns:a16="http://schemas.microsoft.com/office/drawing/2014/main" id="{9CE4AA82-B0B4-49A1-BFFF-ABB1249CB454}"/>
              </a:ext>
            </a:extLst>
          </p:cNvPr>
          <p:cNvSpPr txBox="1"/>
          <p:nvPr/>
        </p:nvSpPr>
        <p:spPr>
          <a:xfrm>
            <a:off x="6062898" y="3251757"/>
            <a:ext cx="1784748" cy="276999"/>
          </a:xfrm>
          <a:prstGeom prst="rect">
            <a:avLst/>
          </a:prstGeom>
          <a:noFill/>
        </p:spPr>
        <p:txBody>
          <a:bodyPr wrap="square" rtlCol="0">
            <a:spAutoFit/>
          </a:bodyPr>
          <a:lstStyle/>
          <a:p>
            <a:endParaRPr lang="ko-KR" altLang="en-US" sz="1200" dirty="0">
              <a:latin typeface="KoPub돋움체 Medium" panose="00000600000000000000" pitchFamily="2" charset="-127"/>
              <a:ea typeface="KoPub돋움체 Medium" panose="00000600000000000000" pitchFamily="2" charset="-127"/>
            </a:endParaRPr>
          </a:p>
        </p:txBody>
      </p:sp>
      <p:sp>
        <p:nvSpPr>
          <p:cNvPr id="49" name="TextBox 48">
            <a:extLst>
              <a:ext uri="{FF2B5EF4-FFF2-40B4-BE49-F238E27FC236}">
                <a16:creationId xmlns:a16="http://schemas.microsoft.com/office/drawing/2014/main" id="{8620012D-E38E-4CD2-BF4A-4F438B8838A2}"/>
              </a:ext>
            </a:extLst>
          </p:cNvPr>
          <p:cNvSpPr txBox="1"/>
          <p:nvPr/>
        </p:nvSpPr>
        <p:spPr>
          <a:xfrm>
            <a:off x="6095853" y="5186279"/>
            <a:ext cx="2175491"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Website Composition</a:t>
            </a:r>
            <a:endParaRPr lang="ko-KR" altLang="en-US" sz="1200" dirty="0">
              <a:latin typeface="KoPub돋움체 Medium" panose="00000600000000000000" pitchFamily="2" charset="-127"/>
              <a:ea typeface="KoPub돋움체 Medium" panose="00000600000000000000" pitchFamily="2" charset="-127"/>
            </a:endParaRPr>
          </a:p>
        </p:txBody>
      </p:sp>
      <p:sp>
        <p:nvSpPr>
          <p:cNvPr id="50" name="TextBox 49">
            <a:extLst>
              <a:ext uri="{FF2B5EF4-FFF2-40B4-BE49-F238E27FC236}">
                <a16:creationId xmlns:a16="http://schemas.microsoft.com/office/drawing/2014/main" id="{06823802-41B7-436D-96D8-F5AD377A44F8}"/>
              </a:ext>
            </a:extLst>
          </p:cNvPr>
          <p:cNvSpPr txBox="1"/>
          <p:nvPr/>
        </p:nvSpPr>
        <p:spPr>
          <a:xfrm>
            <a:off x="6095854" y="5494056"/>
            <a:ext cx="2175490"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Information in Website</a:t>
            </a:r>
            <a:endParaRPr lang="ko-KR" altLang="en-US" sz="1200" dirty="0">
              <a:latin typeface="KoPub돋움체 Medium" panose="00000600000000000000" pitchFamily="2" charset="-127"/>
              <a:ea typeface="KoPub돋움체 Medium" panose="00000600000000000000" pitchFamily="2" charset="-127"/>
            </a:endParaRPr>
          </a:p>
        </p:txBody>
      </p:sp>
      <p:sp>
        <p:nvSpPr>
          <p:cNvPr id="51" name="TextBox 50">
            <a:extLst>
              <a:ext uri="{FF2B5EF4-FFF2-40B4-BE49-F238E27FC236}">
                <a16:creationId xmlns:a16="http://schemas.microsoft.com/office/drawing/2014/main" id="{D91F0161-3BE9-4502-A519-7C4DC26BC7DC}"/>
              </a:ext>
            </a:extLst>
          </p:cNvPr>
          <p:cNvSpPr txBox="1"/>
          <p:nvPr/>
        </p:nvSpPr>
        <p:spPr>
          <a:xfrm>
            <a:off x="6095853" y="5801833"/>
            <a:ext cx="3161787"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What code was used to make contents</a:t>
            </a:r>
            <a:endParaRPr lang="ko-KR" altLang="en-US" sz="1200" dirty="0">
              <a:latin typeface="KoPub돋움체 Medium" panose="00000600000000000000" pitchFamily="2" charset="-127"/>
              <a:ea typeface="KoPub돋움체 Medium" panose="00000600000000000000" pitchFamily="2" charset="-127"/>
            </a:endParaRPr>
          </a:p>
        </p:txBody>
      </p:sp>
      <p:sp>
        <p:nvSpPr>
          <p:cNvPr id="52" name="TextBox 51">
            <a:extLst>
              <a:ext uri="{FF2B5EF4-FFF2-40B4-BE49-F238E27FC236}">
                <a16:creationId xmlns:a16="http://schemas.microsoft.com/office/drawing/2014/main" id="{D390AAFC-BA2B-4C12-B6B0-CAC9C126C43E}"/>
              </a:ext>
            </a:extLst>
          </p:cNvPr>
          <p:cNvSpPr txBox="1"/>
          <p:nvPr/>
        </p:nvSpPr>
        <p:spPr>
          <a:xfrm>
            <a:off x="6095853" y="6078832"/>
            <a:ext cx="3161787"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Website Design</a:t>
            </a:r>
            <a:endParaRPr lang="ko-KR" altLang="en-US" sz="1200" dirty="0">
              <a:latin typeface="KoPub돋움체 Medium" panose="00000600000000000000" pitchFamily="2" charset="-127"/>
              <a:ea typeface="KoPub돋움체 Medium" panose="00000600000000000000" pitchFamily="2" charset="-127"/>
            </a:endParaRPr>
          </a:p>
        </p:txBody>
      </p:sp>
      <p:sp>
        <p:nvSpPr>
          <p:cNvPr id="54" name="TextBox 53">
            <a:extLst>
              <a:ext uri="{FF2B5EF4-FFF2-40B4-BE49-F238E27FC236}">
                <a16:creationId xmlns:a16="http://schemas.microsoft.com/office/drawing/2014/main" id="{D9E427A6-3C4C-46E3-B6EC-5927BCCA9B08}"/>
              </a:ext>
            </a:extLst>
          </p:cNvPr>
          <p:cNvSpPr txBox="1"/>
          <p:nvPr/>
        </p:nvSpPr>
        <p:spPr>
          <a:xfrm>
            <a:off x="8028887" y="2425079"/>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css</a:t>
            </a:r>
            <a:endParaRPr lang="ko-KR" altLang="en-US" sz="1200" dirty="0">
              <a:latin typeface="KoPub돋움체 Medium" panose="00000600000000000000" pitchFamily="2" charset="-127"/>
              <a:ea typeface="KoPub돋움체 Medium" panose="00000600000000000000" pitchFamily="2" charset="-127"/>
            </a:endParaRPr>
          </a:p>
        </p:txBody>
      </p:sp>
      <p:sp>
        <p:nvSpPr>
          <p:cNvPr id="55" name="TextBox 54">
            <a:extLst>
              <a:ext uri="{FF2B5EF4-FFF2-40B4-BE49-F238E27FC236}">
                <a16:creationId xmlns:a16="http://schemas.microsoft.com/office/drawing/2014/main" id="{B38C0C6B-4B69-48D2-83B9-134F3740DFED}"/>
              </a:ext>
            </a:extLst>
          </p:cNvPr>
          <p:cNvSpPr txBox="1"/>
          <p:nvPr/>
        </p:nvSpPr>
        <p:spPr>
          <a:xfrm>
            <a:off x="8028887" y="2702078"/>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html</a:t>
            </a:r>
            <a:endParaRPr lang="ko-KR" altLang="en-US" sz="1200" dirty="0">
              <a:latin typeface="KoPub돋움체 Medium" panose="00000600000000000000" pitchFamily="2" charset="-127"/>
              <a:ea typeface="KoPub돋움체 Medium" panose="00000600000000000000" pitchFamily="2" charset="-127"/>
            </a:endParaRPr>
          </a:p>
        </p:txBody>
      </p:sp>
    </p:spTree>
    <p:extLst>
      <p:ext uri="{BB962C8B-B14F-4D97-AF65-F5344CB8AC3E}">
        <p14:creationId xmlns:p14="http://schemas.microsoft.com/office/powerpoint/2010/main" val="18334254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TextBox 73"/>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04</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79" name="직사각형 78"/>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1" name="TextBox 80"/>
          <p:cNvSpPr txBox="1"/>
          <p:nvPr/>
        </p:nvSpPr>
        <p:spPr>
          <a:xfrm>
            <a:off x="153071" y="1512283"/>
            <a:ext cx="3487122" cy="338554"/>
          </a:xfrm>
          <a:prstGeom prst="rect">
            <a:avLst/>
          </a:prstGeom>
          <a:noFill/>
        </p:spPr>
        <p:txBody>
          <a:bodyPr wrap="square" rtlCol="0">
            <a:spAutoFit/>
          </a:bodyPr>
          <a:lstStyle/>
          <a:p>
            <a:r>
              <a:rPr lang="en-US" altLang="ko-KR" sz="1600" dirty="0">
                <a:solidFill>
                  <a:srgbClr val="1D1D1D"/>
                </a:solidFill>
                <a:latin typeface="KoPub돋움체 Bold" panose="00000800000000000000" pitchFamily="2" charset="-127"/>
                <a:ea typeface="KoPub돋움체 Bold" panose="00000800000000000000" pitchFamily="2" charset="-127"/>
              </a:rPr>
              <a:t>League of Legends Theme</a:t>
            </a:r>
            <a:endParaRPr lang="ko-KR" altLang="en-US" sz="1600" dirty="0">
              <a:solidFill>
                <a:srgbClr val="1D1D1D"/>
              </a:solidFill>
              <a:latin typeface="KoPub돋움체 Bold" panose="00000800000000000000" pitchFamily="2" charset="-127"/>
              <a:ea typeface="KoPub돋움체 Bold" panose="00000800000000000000" pitchFamily="2" charset="-127"/>
            </a:endParaRPr>
          </a:p>
        </p:txBody>
      </p:sp>
      <p:sp>
        <p:nvSpPr>
          <p:cNvPr id="82" name="TextBox 81"/>
          <p:cNvSpPr txBox="1"/>
          <p:nvPr/>
        </p:nvSpPr>
        <p:spPr>
          <a:xfrm>
            <a:off x="153070" y="1864248"/>
            <a:ext cx="4226425" cy="830997"/>
          </a:xfrm>
          <a:prstGeom prst="rect">
            <a:avLst/>
          </a:prstGeom>
          <a:noFill/>
        </p:spPr>
        <p:txBody>
          <a:bodyPr wrap="square" rtlCol="0">
            <a:spAutoFit/>
          </a:bodyPr>
          <a:lstStyle/>
          <a:p>
            <a:r>
              <a:rPr lang="en-US" altLang="ko-KR" sz="1200" dirty="0">
                <a:solidFill>
                  <a:srgbClr val="4E4E4E"/>
                </a:solidFill>
                <a:latin typeface="KoPub돋움체 Light" panose="00000300000000000000" pitchFamily="2" charset="-127"/>
                <a:ea typeface="KoPub돋움체 Light" panose="00000300000000000000" pitchFamily="2" charset="-127"/>
              </a:rPr>
              <a:t>League of Legends have a thematic color scheme of yellow, black, and blue. The website used font color, background color, and images that match the color theme of League. </a:t>
            </a:r>
            <a:endParaRPr lang="ko-KR" altLang="en-US" sz="1200" dirty="0">
              <a:solidFill>
                <a:srgbClr val="4E4E4E"/>
              </a:solidFill>
              <a:latin typeface="KoPub돋움체 Light" panose="00000300000000000000" pitchFamily="2" charset="-127"/>
              <a:ea typeface="KoPub돋움체 Light" panose="00000300000000000000" pitchFamily="2" charset="-127"/>
            </a:endParaRPr>
          </a:p>
        </p:txBody>
      </p:sp>
      <p:sp>
        <p:nvSpPr>
          <p:cNvPr id="83" name="TextBox 82"/>
          <p:cNvSpPr txBox="1"/>
          <p:nvPr/>
        </p:nvSpPr>
        <p:spPr>
          <a:xfrm>
            <a:off x="5049563" y="1519218"/>
            <a:ext cx="1423834" cy="338554"/>
          </a:xfrm>
          <a:prstGeom prst="rect">
            <a:avLst/>
          </a:prstGeom>
          <a:noFill/>
        </p:spPr>
        <p:txBody>
          <a:bodyPr wrap="square" rtlCol="0">
            <a:spAutoFit/>
          </a:bodyPr>
          <a:lstStyle/>
          <a:p>
            <a:r>
              <a:rPr lang="en-US" altLang="ko-KR" sz="1600" dirty="0">
                <a:solidFill>
                  <a:srgbClr val="1D1D1D"/>
                </a:solidFill>
                <a:latin typeface="KoPub돋움체 Bold" panose="00000800000000000000" pitchFamily="2" charset="-127"/>
                <a:ea typeface="KoPub돋움체 Bold" panose="00000800000000000000" pitchFamily="2" charset="-127"/>
              </a:rPr>
              <a:t>Slideshows</a:t>
            </a:r>
            <a:endParaRPr lang="ko-KR" altLang="en-US" sz="1600" dirty="0">
              <a:solidFill>
                <a:srgbClr val="1D1D1D"/>
              </a:solidFill>
              <a:latin typeface="KoPub돋움체 Bold" panose="00000800000000000000" pitchFamily="2" charset="-127"/>
              <a:ea typeface="KoPub돋움체 Bold" panose="00000800000000000000" pitchFamily="2" charset="-127"/>
            </a:endParaRPr>
          </a:p>
        </p:txBody>
      </p:sp>
      <p:sp>
        <p:nvSpPr>
          <p:cNvPr id="84" name="TextBox 83"/>
          <p:cNvSpPr txBox="1"/>
          <p:nvPr/>
        </p:nvSpPr>
        <p:spPr>
          <a:xfrm>
            <a:off x="373409" y="3648698"/>
            <a:ext cx="1664465" cy="338554"/>
          </a:xfrm>
          <a:prstGeom prst="rect">
            <a:avLst/>
          </a:prstGeom>
          <a:noFill/>
        </p:spPr>
        <p:txBody>
          <a:bodyPr wrap="square" rtlCol="0">
            <a:spAutoFit/>
          </a:bodyPr>
          <a:lstStyle/>
          <a:p>
            <a:r>
              <a:rPr lang="en-US" altLang="ko-KR" sz="1600" dirty="0">
                <a:solidFill>
                  <a:srgbClr val="1D1D1D"/>
                </a:solidFill>
                <a:latin typeface="KoPub돋움체 Bold" panose="00000800000000000000" pitchFamily="2" charset="-127"/>
                <a:ea typeface="KoPub돋움체 Bold" panose="00000800000000000000" pitchFamily="2" charset="-127"/>
              </a:rPr>
              <a:t>Image Galleries</a:t>
            </a:r>
            <a:endParaRPr lang="ko-KR" altLang="en-US" sz="1600" dirty="0">
              <a:solidFill>
                <a:srgbClr val="1D1D1D"/>
              </a:solidFill>
              <a:latin typeface="KoPub돋움체 Bold" panose="00000800000000000000" pitchFamily="2" charset="-127"/>
              <a:ea typeface="KoPub돋움체 Bold" panose="00000800000000000000" pitchFamily="2" charset="-127"/>
            </a:endParaRPr>
          </a:p>
        </p:txBody>
      </p:sp>
      <p:sp>
        <p:nvSpPr>
          <p:cNvPr id="85" name="TextBox 84"/>
          <p:cNvSpPr txBox="1"/>
          <p:nvPr/>
        </p:nvSpPr>
        <p:spPr>
          <a:xfrm>
            <a:off x="5049563" y="1807127"/>
            <a:ext cx="3785743" cy="646331"/>
          </a:xfrm>
          <a:prstGeom prst="rect">
            <a:avLst/>
          </a:prstGeom>
          <a:noFill/>
        </p:spPr>
        <p:txBody>
          <a:bodyPr wrap="square" rtlCol="0">
            <a:spAutoFit/>
          </a:bodyPr>
          <a:lstStyle/>
          <a:p>
            <a:r>
              <a:rPr lang="en-US" altLang="ko-KR" sz="1200" dirty="0">
                <a:solidFill>
                  <a:srgbClr val="4E4E4E"/>
                </a:solidFill>
                <a:latin typeface="KoPub돋움체 Light" panose="00000300000000000000" pitchFamily="2" charset="-127"/>
                <a:ea typeface="KoPub돋움체 Light" panose="00000300000000000000" pitchFamily="2" charset="-127"/>
              </a:rPr>
              <a:t>On sections that include information about terminologies of League, Slideshows containing images are present to provide visual aids.</a:t>
            </a:r>
            <a:endParaRPr lang="ko-KR" altLang="en-US" sz="1200" dirty="0">
              <a:solidFill>
                <a:srgbClr val="4E4E4E"/>
              </a:solidFill>
              <a:latin typeface="KoPub돋움체 Light" panose="00000300000000000000" pitchFamily="2" charset="-127"/>
              <a:ea typeface="KoPub돋움체 Light" panose="00000300000000000000" pitchFamily="2" charset="-127"/>
            </a:endParaRPr>
          </a:p>
        </p:txBody>
      </p:sp>
      <p:sp>
        <p:nvSpPr>
          <p:cNvPr id="86" name="TextBox 85"/>
          <p:cNvSpPr txBox="1"/>
          <p:nvPr/>
        </p:nvSpPr>
        <p:spPr>
          <a:xfrm>
            <a:off x="373410" y="3987252"/>
            <a:ext cx="3785743" cy="830997"/>
          </a:xfrm>
          <a:prstGeom prst="rect">
            <a:avLst/>
          </a:prstGeom>
          <a:noFill/>
        </p:spPr>
        <p:txBody>
          <a:bodyPr wrap="square" rtlCol="0">
            <a:spAutoFit/>
          </a:bodyPr>
          <a:lstStyle/>
          <a:p>
            <a:r>
              <a:rPr lang="en-US" altLang="ko-KR" sz="1200" dirty="0">
                <a:solidFill>
                  <a:srgbClr val="4E4E4E"/>
                </a:solidFill>
                <a:latin typeface="KoPub돋움체 Light" panose="00000300000000000000" pitchFamily="2" charset="-127"/>
                <a:ea typeface="KoPub돋움체 Light" panose="00000300000000000000" pitchFamily="2" charset="-127"/>
              </a:rPr>
              <a:t>Image galleries were provided for visual aid if there are too many images to show on slideshow. Galleries containing all images to be shown are present in such cases.</a:t>
            </a:r>
            <a:endParaRPr lang="ko-KR" altLang="en-US" sz="1200" dirty="0">
              <a:solidFill>
                <a:srgbClr val="4E4E4E"/>
              </a:solidFill>
              <a:latin typeface="KoPub돋움체 Light" panose="00000300000000000000" pitchFamily="2" charset="-127"/>
              <a:ea typeface="KoPub돋움체 Light" panose="00000300000000000000" pitchFamily="2" charset="-127"/>
            </a:endParaRPr>
          </a:p>
        </p:txBody>
      </p:sp>
      <p:sp>
        <p:nvSpPr>
          <p:cNvPr id="87" name="타원 86"/>
          <p:cNvSpPr/>
          <p:nvPr/>
        </p:nvSpPr>
        <p:spPr>
          <a:xfrm>
            <a:off x="4689614" y="1536618"/>
            <a:ext cx="303754" cy="303754"/>
          </a:xfrm>
          <a:prstGeom prst="ellipse">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타원 87"/>
          <p:cNvSpPr/>
          <p:nvPr/>
        </p:nvSpPr>
        <p:spPr>
          <a:xfrm>
            <a:off x="13461" y="3666098"/>
            <a:ext cx="303754" cy="303754"/>
          </a:xfrm>
          <a:prstGeom prst="ellipse">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TextBox 50">
            <a:extLst>
              <a:ext uri="{FF2B5EF4-FFF2-40B4-BE49-F238E27FC236}">
                <a16:creationId xmlns:a16="http://schemas.microsoft.com/office/drawing/2014/main" id="{2A76BCE7-281D-4D7A-9A40-9715CBE1E63C}"/>
              </a:ext>
            </a:extLst>
          </p:cNvPr>
          <p:cNvSpPr txBox="1"/>
          <p:nvPr/>
        </p:nvSpPr>
        <p:spPr>
          <a:xfrm>
            <a:off x="929974" y="184187"/>
            <a:ext cx="3449521"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League of Legends</a:t>
            </a:r>
            <a:endParaRPr lang="ko-KR" altLang="en-US" sz="2800" dirty="0">
              <a:latin typeface="KoPub돋움체 Bold" panose="00000800000000000000" pitchFamily="2" charset="-127"/>
              <a:ea typeface="KoPub돋움체 Bold" panose="00000800000000000000" pitchFamily="2" charset="-127"/>
            </a:endParaRPr>
          </a:p>
        </p:txBody>
      </p:sp>
      <p:sp>
        <p:nvSpPr>
          <p:cNvPr id="52" name="TextBox 51">
            <a:extLst>
              <a:ext uri="{FF2B5EF4-FFF2-40B4-BE49-F238E27FC236}">
                <a16:creationId xmlns:a16="http://schemas.microsoft.com/office/drawing/2014/main" id="{FDE683E7-3844-4AB2-9DFB-0A2490FB42BA}"/>
              </a:ext>
            </a:extLst>
          </p:cNvPr>
          <p:cNvSpPr txBox="1"/>
          <p:nvPr/>
        </p:nvSpPr>
        <p:spPr>
          <a:xfrm>
            <a:off x="327719" y="769680"/>
            <a:ext cx="2276470" cy="523220"/>
          </a:xfrm>
          <a:prstGeom prst="rect">
            <a:avLst/>
          </a:prstGeom>
          <a:noFill/>
        </p:spPr>
        <p:txBody>
          <a:bodyPr wrap="square" rtlCol="0">
            <a:spAutoFit/>
          </a:bodyPr>
          <a:lstStyle/>
          <a:p>
            <a:pPr marL="171450" indent="-171450">
              <a:buFont typeface="Arial" panose="020B0604020202020204" pitchFamily="34" charset="0"/>
              <a:buChar char="•"/>
            </a:pPr>
            <a:r>
              <a:rPr lang="en-US" altLang="ko-KR" sz="1600" dirty="0">
                <a:latin typeface="KoPub돋움체 Medium" panose="00000600000000000000" pitchFamily="2" charset="-127"/>
                <a:ea typeface="KoPub돋움체 Medium" panose="00000600000000000000" pitchFamily="2" charset="-127"/>
              </a:rPr>
              <a:t>Website Design</a:t>
            </a:r>
            <a:endParaRPr lang="ko-KR" altLang="en-US" sz="1600" dirty="0">
              <a:latin typeface="KoPub돋움체 Medium" panose="00000600000000000000" pitchFamily="2" charset="-127"/>
              <a:ea typeface="KoPub돋움체 Medium" panose="00000600000000000000" pitchFamily="2" charset="-127"/>
            </a:endParaRPr>
          </a:p>
          <a:p>
            <a:endParaRPr lang="ko-KR" altLang="en-US" sz="1200" dirty="0">
              <a:latin typeface="KoPub돋움체 Medium" panose="00000600000000000000" pitchFamily="2" charset="-127"/>
              <a:ea typeface="KoPub돋움체 Medium" panose="00000600000000000000" pitchFamily="2" charset="-127"/>
            </a:endParaRPr>
          </a:p>
        </p:txBody>
      </p:sp>
      <p:pic>
        <p:nvPicPr>
          <p:cNvPr id="3" name="그림 2">
            <a:extLst>
              <a:ext uri="{FF2B5EF4-FFF2-40B4-BE49-F238E27FC236}">
                <a16:creationId xmlns:a16="http://schemas.microsoft.com/office/drawing/2014/main" id="{FE40C0F7-0B7A-4BD9-B448-59B6FF82C5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1021" y="1264778"/>
            <a:ext cx="3580978" cy="2665271"/>
          </a:xfrm>
          <a:prstGeom prst="rect">
            <a:avLst/>
          </a:prstGeom>
        </p:spPr>
      </p:pic>
      <p:pic>
        <p:nvPicPr>
          <p:cNvPr id="6" name="그림 5">
            <a:extLst>
              <a:ext uri="{FF2B5EF4-FFF2-40B4-BE49-F238E27FC236}">
                <a16:creationId xmlns:a16="http://schemas.microsoft.com/office/drawing/2014/main" id="{6EB9F5D8-9859-4797-B4B3-FCBBB87A67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922166"/>
            <a:ext cx="7838393" cy="1689885"/>
          </a:xfrm>
          <a:prstGeom prst="rect">
            <a:avLst/>
          </a:prstGeom>
        </p:spPr>
      </p:pic>
      <p:sp>
        <p:nvSpPr>
          <p:cNvPr id="7" name="화살표: 오른쪽 6">
            <a:extLst>
              <a:ext uri="{FF2B5EF4-FFF2-40B4-BE49-F238E27FC236}">
                <a16:creationId xmlns:a16="http://schemas.microsoft.com/office/drawing/2014/main" id="{CA1AA1E5-8337-4F29-B929-1A102F7CF8E3}"/>
              </a:ext>
            </a:extLst>
          </p:cNvPr>
          <p:cNvSpPr/>
          <p:nvPr/>
        </p:nvSpPr>
        <p:spPr>
          <a:xfrm>
            <a:off x="6272463" y="1536618"/>
            <a:ext cx="929188" cy="270509"/>
          </a:xfrm>
          <a:prstGeom prs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화살표: 아래쪽 7">
            <a:extLst>
              <a:ext uri="{FF2B5EF4-FFF2-40B4-BE49-F238E27FC236}">
                <a16:creationId xmlns:a16="http://schemas.microsoft.com/office/drawing/2014/main" id="{1D91A5C5-09C9-41D1-8C2D-C17CA7FF8651}"/>
              </a:ext>
            </a:extLst>
          </p:cNvPr>
          <p:cNvSpPr/>
          <p:nvPr/>
        </p:nvSpPr>
        <p:spPr>
          <a:xfrm>
            <a:off x="2037874" y="3429000"/>
            <a:ext cx="288231" cy="540852"/>
          </a:xfrm>
          <a:prstGeom prst="down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TextBox 52">
            <a:extLst>
              <a:ext uri="{FF2B5EF4-FFF2-40B4-BE49-F238E27FC236}">
                <a16:creationId xmlns:a16="http://schemas.microsoft.com/office/drawing/2014/main" id="{C4C61CB3-0C2D-4BA9-8D02-1C62EE5B8FBC}"/>
              </a:ext>
            </a:extLst>
          </p:cNvPr>
          <p:cNvSpPr txBox="1"/>
          <p:nvPr/>
        </p:nvSpPr>
        <p:spPr>
          <a:xfrm>
            <a:off x="8224574" y="5305313"/>
            <a:ext cx="1423834" cy="338554"/>
          </a:xfrm>
          <a:prstGeom prst="rect">
            <a:avLst/>
          </a:prstGeom>
          <a:noFill/>
        </p:spPr>
        <p:txBody>
          <a:bodyPr wrap="square" rtlCol="0">
            <a:spAutoFit/>
          </a:bodyPr>
          <a:lstStyle/>
          <a:p>
            <a:r>
              <a:rPr lang="en-US" altLang="ko-KR" sz="1600" dirty="0">
                <a:solidFill>
                  <a:srgbClr val="1D1D1D"/>
                </a:solidFill>
                <a:latin typeface="KoPub돋움체 Bold" panose="00000800000000000000" pitchFamily="2" charset="-127"/>
                <a:ea typeface="KoPub돋움체 Bold" panose="00000800000000000000" pitchFamily="2" charset="-127"/>
              </a:rPr>
              <a:t>HR tags</a:t>
            </a:r>
            <a:endParaRPr lang="ko-KR" altLang="en-US" sz="1600" dirty="0">
              <a:solidFill>
                <a:srgbClr val="1D1D1D"/>
              </a:solidFill>
              <a:latin typeface="KoPub돋움체 Bold" panose="00000800000000000000" pitchFamily="2" charset="-127"/>
              <a:ea typeface="KoPub돋움체 Bold" panose="00000800000000000000" pitchFamily="2" charset="-127"/>
            </a:endParaRPr>
          </a:p>
        </p:txBody>
      </p:sp>
      <p:sp>
        <p:nvSpPr>
          <p:cNvPr id="54" name="TextBox 53">
            <a:extLst>
              <a:ext uri="{FF2B5EF4-FFF2-40B4-BE49-F238E27FC236}">
                <a16:creationId xmlns:a16="http://schemas.microsoft.com/office/drawing/2014/main" id="{CA9571F0-562F-495A-B7A1-CFC658727099}"/>
              </a:ext>
            </a:extLst>
          </p:cNvPr>
          <p:cNvSpPr txBox="1"/>
          <p:nvPr/>
        </p:nvSpPr>
        <p:spPr>
          <a:xfrm>
            <a:off x="8224574" y="5593222"/>
            <a:ext cx="3785743" cy="461665"/>
          </a:xfrm>
          <a:prstGeom prst="rect">
            <a:avLst/>
          </a:prstGeom>
          <a:noFill/>
        </p:spPr>
        <p:txBody>
          <a:bodyPr wrap="square" rtlCol="0">
            <a:spAutoFit/>
          </a:bodyPr>
          <a:lstStyle/>
          <a:p>
            <a:r>
              <a:rPr lang="en-US" altLang="ko-KR" sz="1200" dirty="0">
                <a:solidFill>
                  <a:srgbClr val="4E4E4E"/>
                </a:solidFill>
                <a:latin typeface="KoPub돋움체 Light" panose="00000300000000000000" pitchFamily="2" charset="-127"/>
                <a:ea typeface="KoPub돋움체 Light" panose="00000300000000000000" pitchFamily="2" charset="-127"/>
              </a:rPr>
              <a:t>&lt;</a:t>
            </a:r>
            <a:r>
              <a:rPr lang="en-US" altLang="ko-KR" sz="1200" dirty="0" err="1">
                <a:solidFill>
                  <a:srgbClr val="4E4E4E"/>
                </a:solidFill>
                <a:latin typeface="KoPub돋움체 Light" panose="00000300000000000000" pitchFamily="2" charset="-127"/>
                <a:ea typeface="KoPub돋움체 Light" panose="00000300000000000000" pitchFamily="2" charset="-127"/>
              </a:rPr>
              <a:t>hr</a:t>
            </a:r>
            <a:r>
              <a:rPr lang="en-US" altLang="ko-KR" sz="1200" dirty="0">
                <a:solidFill>
                  <a:srgbClr val="4E4E4E"/>
                </a:solidFill>
                <a:latin typeface="KoPub돋움체 Light" panose="00000300000000000000" pitchFamily="2" charset="-127"/>
                <a:ea typeface="KoPub돋움체 Light" panose="00000300000000000000" pitchFamily="2" charset="-127"/>
              </a:rPr>
              <a:t>&gt;&lt;/</a:t>
            </a:r>
            <a:r>
              <a:rPr lang="en-US" altLang="ko-KR" sz="1200" dirty="0" err="1">
                <a:solidFill>
                  <a:srgbClr val="4E4E4E"/>
                </a:solidFill>
                <a:latin typeface="KoPub돋움체 Light" panose="00000300000000000000" pitchFamily="2" charset="-127"/>
                <a:ea typeface="KoPub돋움체 Light" panose="00000300000000000000" pitchFamily="2" charset="-127"/>
              </a:rPr>
              <a:t>hr</a:t>
            </a:r>
            <a:r>
              <a:rPr lang="en-US" altLang="ko-KR" sz="1200" dirty="0">
                <a:solidFill>
                  <a:srgbClr val="4E4E4E"/>
                </a:solidFill>
                <a:latin typeface="KoPub돋움체 Light" panose="00000300000000000000" pitchFamily="2" charset="-127"/>
                <a:ea typeface="KoPub돋움체 Light" panose="00000300000000000000" pitchFamily="2" charset="-127"/>
              </a:rPr>
              <a:t>&gt; tags were used to add thematic breaks</a:t>
            </a:r>
            <a:r>
              <a:rPr lang="ko-KR" altLang="en-US" sz="1200" dirty="0">
                <a:solidFill>
                  <a:srgbClr val="4E4E4E"/>
                </a:solidFill>
                <a:latin typeface="KoPub돋움체 Light" panose="00000300000000000000" pitchFamily="2" charset="-127"/>
                <a:ea typeface="KoPub돋움체 Light" panose="00000300000000000000" pitchFamily="2" charset="-127"/>
              </a:rPr>
              <a:t> </a:t>
            </a:r>
            <a:r>
              <a:rPr lang="en-US" altLang="ko-KR" sz="1200" dirty="0" err="1">
                <a:solidFill>
                  <a:srgbClr val="4E4E4E"/>
                </a:solidFill>
                <a:latin typeface="KoPub돋움체 Light" panose="00000300000000000000" pitchFamily="2" charset="-127"/>
                <a:ea typeface="KoPub돋움체 Light" panose="00000300000000000000" pitchFamily="2" charset="-127"/>
              </a:rPr>
              <a:t>everytime</a:t>
            </a:r>
            <a:r>
              <a:rPr lang="ko-KR" altLang="en-US" sz="1200" dirty="0">
                <a:solidFill>
                  <a:srgbClr val="4E4E4E"/>
                </a:solidFill>
                <a:latin typeface="KoPub돋움체 Light" panose="00000300000000000000" pitchFamily="2" charset="-127"/>
                <a:ea typeface="KoPub돋움체 Light" panose="00000300000000000000" pitchFamily="2" charset="-127"/>
              </a:rPr>
              <a:t> </a:t>
            </a:r>
            <a:r>
              <a:rPr lang="en-US" altLang="ko-KR" sz="1200" dirty="0">
                <a:solidFill>
                  <a:srgbClr val="4E4E4E"/>
                </a:solidFill>
                <a:latin typeface="KoPub돋움체 Light" panose="00000300000000000000" pitchFamily="2" charset="-127"/>
                <a:ea typeface="KoPub돋움체 Light" panose="00000300000000000000" pitchFamily="2" charset="-127"/>
              </a:rPr>
              <a:t>a</a:t>
            </a:r>
            <a:r>
              <a:rPr lang="ko-KR" altLang="en-US" sz="1200" dirty="0">
                <a:solidFill>
                  <a:srgbClr val="4E4E4E"/>
                </a:solidFill>
                <a:latin typeface="KoPub돋움체 Light" panose="00000300000000000000" pitchFamily="2" charset="-127"/>
                <a:ea typeface="KoPub돋움체 Light" panose="00000300000000000000" pitchFamily="2" charset="-127"/>
              </a:rPr>
              <a:t> </a:t>
            </a:r>
            <a:r>
              <a:rPr lang="en-US" altLang="ko-KR" sz="1200" dirty="0">
                <a:solidFill>
                  <a:srgbClr val="4E4E4E"/>
                </a:solidFill>
                <a:latin typeface="KoPub돋움체 Light" panose="00000300000000000000" pitchFamily="2" charset="-127"/>
                <a:ea typeface="KoPub돋움체 Light" panose="00000300000000000000" pitchFamily="2" charset="-127"/>
              </a:rPr>
              <a:t>new</a:t>
            </a:r>
            <a:r>
              <a:rPr lang="ko-KR" altLang="en-US" sz="1200" dirty="0">
                <a:solidFill>
                  <a:srgbClr val="4E4E4E"/>
                </a:solidFill>
                <a:latin typeface="KoPub돋움체 Light" panose="00000300000000000000" pitchFamily="2" charset="-127"/>
                <a:ea typeface="KoPub돋움체 Light" panose="00000300000000000000" pitchFamily="2" charset="-127"/>
              </a:rPr>
              <a:t> </a:t>
            </a:r>
            <a:r>
              <a:rPr lang="en-US" altLang="ko-KR" sz="1200" dirty="0">
                <a:solidFill>
                  <a:srgbClr val="4E4E4E"/>
                </a:solidFill>
                <a:latin typeface="KoPub돋움체 Light" panose="00000300000000000000" pitchFamily="2" charset="-127"/>
                <a:ea typeface="KoPub돋움체 Light" panose="00000300000000000000" pitchFamily="2" charset="-127"/>
              </a:rPr>
              <a:t>topic</a:t>
            </a:r>
            <a:r>
              <a:rPr lang="ko-KR" altLang="en-US" sz="1200" dirty="0">
                <a:solidFill>
                  <a:srgbClr val="4E4E4E"/>
                </a:solidFill>
                <a:latin typeface="KoPub돋움체 Light" panose="00000300000000000000" pitchFamily="2" charset="-127"/>
                <a:ea typeface="KoPub돋움체 Light" panose="00000300000000000000" pitchFamily="2" charset="-127"/>
              </a:rPr>
              <a:t> </a:t>
            </a:r>
            <a:r>
              <a:rPr lang="en-US" altLang="ko-KR" sz="1200" dirty="0">
                <a:solidFill>
                  <a:srgbClr val="4E4E4E"/>
                </a:solidFill>
                <a:latin typeface="KoPub돋움체 Light" panose="00000300000000000000" pitchFamily="2" charset="-127"/>
                <a:ea typeface="KoPub돋움체 Light" panose="00000300000000000000" pitchFamily="2" charset="-127"/>
              </a:rPr>
              <a:t>was</a:t>
            </a:r>
            <a:r>
              <a:rPr lang="ko-KR" altLang="en-US" sz="1200" dirty="0">
                <a:solidFill>
                  <a:srgbClr val="4E4E4E"/>
                </a:solidFill>
                <a:latin typeface="KoPub돋움체 Light" panose="00000300000000000000" pitchFamily="2" charset="-127"/>
                <a:ea typeface="KoPub돋움체 Light" panose="00000300000000000000" pitchFamily="2" charset="-127"/>
              </a:rPr>
              <a:t> </a:t>
            </a:r>
            <a:r>
              <a:rPr lang="en-US" altLang="ko-KR" sz="1200" dirty="0">
                <a:solidFill>
                  <a:srgbClr val="4E4E4E"/>
                </a:solidFill>
                <a:latin typeface="KoPub돋움체 Light" panose="00000300000000000000" pitchFamily="2" charset="-127"/>
                <a:ea typeface="KoPub돋움체 Light" panose="00000300000000000000" pitchFamily="2" charset="-127"/>
              </a:rPr>
              <a:t>to be explained</a:t>
            </a:r>
          </a:p>
        </p:txBody>
      </p:sp>
      <p:sp>
        <p:nvSpPr>
          <p:cNvPr id="55" name="타원 54">
            <a:extLst>
              <a:ext uri="{FF2B5EF4-FFF2-40B4-BE49-F238E27FC236}">
                <a16:creationId xmlns:a16="http://schemas.microsoft.com/office/drawing/2014/main" id="{B0B2C1F9-673B-4309-8C3F-F48106CAE806}"/>
              </a:ext>
            </a:extLst>
          </p:cNvPr>
          <p:cNvSpPr/>
          <p:nvPr/>
        </p:nvSpPr>
        <p:spPr>
          <a:xfrm>
            <a:off x="7864625" y="5322713"/>
            <a:ext cx="303754" cy="303754"/>
          </a:xfrm>
          <a:prstGeom prst="ellipse">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TextBox 56">
            <a:extLst>
              <a:ext uri="{FF2B5EF4-FFF2-40B4-BE49-F238E27FC236}">
                <a16:creationId xmlns:a16="http://schemas.microsoft.com/office/drawing/2014/main" id="{B5FB28E9-69AF-4D7D-B6BF-8027131073E6}"/>
              </a:ext>
            </a:extLst>
          </p:cNvPr>
          <p:cNvSpPr txBox="1"/>
          <p:nvPr/>
        </p:nvSpPr>
        <p:spPr>
          <a:xfrm>
            <a:off x="4993368" y="3774815"/>
            <a:ext cx="1761330" cy="338554"/>
          </a:xfrm>
          <a:prstGeom prst="rect">
            <a:avLst/>
          </a:prstGeom>
          <a:noFill/>
        </p:spPr>
        <p:txBody>
          <a:bodyPr wrap="square" rtlCol="0">
            <a:spAutoFit/>
          </a:bodyPr>
          <a:lstStyle/>
          <a:p>
            <a:r>
              <a:rPr lang="en-US" altLang="ko-KR" sz="1600" dirty="0">
                <a:solidFill>
                  <a:srgbClr val="1D1D1D"/>
                </a:solidFill>
                <a:latin typeface="KoPub돋움체 Bold" panose="00000800000000000000" pitchFamily="2" charset="-127"/>
                <a:ea typeface="KoPub돋움체 Bold" panose="00000800000000000000" pitchFamily="2" charset="-127"/>
              </a:rPr>
              <a:t>Navigation Bar</a:t>
            </a:r>
            <a:endParaRPr lang="ko-KR" altLang="en-US" sz="1600" dirty="0">
              <a:solidFill>
                <a:srgbClr val="1D1D1D"/>
              </a:solidFill>
              <a:latin typeface="KoPub돋움체 Bold" panose="00000800000000000000" pitchFamily="2" charset="-127"/>
              <a:ea typeface="KoPub돋움체 Bold" panose="00000800000000000000" pitchFamily="2" charset="-127"/>
            </a:endParaRPr>
          </a:p>
        </p:txBody>
      </p:sp>
      <p:sp>
        <p:nvSpPr>
          <p:cNvPr id="58" name="TextBox 57">
            <a:extLst>
              <a:ext uri="{FF2B5EF4-FFF2-40B4-BE49-F238E27FC236}">
                <a16:creationId xmlns:a16="http://schemas.microsoft.com/office/drawing/2014/main" id="{1F30BFF6-CF9B-4B88-8B09-F1DDEA78934C}"/>
              </a:ext>
            </a:extLst>
          </p:cNvPr>
          <p:cNvSpPr txBox="1"/>
          <p:nvPr/>
        </p:nvSpPr>
        <p:spPr>
          <a:xfrm>
            <a:off x="4993368" y="4062724"/>
            <a:ext cx="3785743" cy="461665"/>
          </a:xfrm>
          <a:prstGeom prst="rect">
            <a:avLst/>
          </a:prstGeom>
          <a:noFill/>
        </p:spPr>
        <p:txBody>
          <a:bodyPr wrap="square" rtlCol="0">
            <a:spAutoFit/>
          </a:bodyPr>
          <a:lstStyle/>
          <a:p>
            <a:r>
              <a:rPr lang="en-US" altLang="ko-KR" sz="1200" dirty="0">
                <a:solidFill>
                  <a:srgbClr val="4E4E4E"/>
                </a:solidFill>
                <a:latin typeface="KoPub돋움체 Light" panose="00000300000000000000" pitchFamily="2" charset="-127"/>
                <a:ea typeface="KoPub돋움체 Light" panose="00000300000000000000" pitchFamily="2" charset="-127"/>
              </a:rPr>
              <a:t>Navigation bar is at the top of every link to allow navigating within the website easier.</a:t>
            </a:r>
          </a:p>
        </p:txBody>
      </p:sp>
      <p:sp>
        <p:nvSpPr>
          <p:cNvPr id="59" name="타원 58">
            <a:extLst>
              <a:ext uri="{FF2B5EF4-FFF2-40B4-BE49-F238E27FC236}">
                <a16:creationId xmlns:a16="http://schemas.microsoft.com/office/drawing/2014/main" id="{8866422A-E631-433F-81DA-7826E17877FA}"/>
              </a:ext>
            </a:extLst>
          </p:cNvPr>
          <p:cNvSpPr/>
          <p:nvPr/>
        </p:nvSpPr>
        <p:spPr>
          <a:xfrm>
            <a:off x="4633419" y="3792215"/>
            <a:ext cx="303754" cy="303754"/>
          </a:xfrm>
          <a:prstGeom prst="ellipse">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1802235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4"/>
          <p:cNvGrpSpPr>
            <a:grpSpLocks noChangeAspect="1"/>
          </p:cNvGrpSpPr>
          <p:nvPr/>
        </p:nvGrpSpPr>
        <p:grpSpPr bwMode="auto">
          <a:xfrm rot="20629952">
            <a:off x="5876175" y="2224997"/>
            <a:ext cx="479425" cy="492125"/>
            <a:chOff x="1401" y="818"/>
            <a:chExt cx="302" cy="310"/>
          </a:xfrm>
          <a:solidFill>
            <a:srgbClr val="97B8BF"/>
          </a:solidFill>
        </p:grpSpPr>
        <p:sp>
          <p:nvSpPr>
            <p:cNvPr id="13"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4"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5"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sp>
        <p:nvSpPr>
          <p:cNvPr id="16" name="TextBox 15"/>
          <p:cNvSpPr txBox="1"/>
          <p:nvPr/>
        </p:nvSpPr>
        <p:spPr>
          <a:xfrm>
            <a:off x="3279887" y="2904687"/>
            <a:ext cx="5649026" cy="523220"/>
          </a:xfrm>
          <a:prstGeom prst="rect">
            <a:avLst/>
          </a:prstGeom>
          <a:noFill/>
        </p:spPr>
        <p:txBody>
          <a:bodyPr wrap="square" rtlCol="0">
            <a:spAutoFit/>
          </a:bodyPr>
          <a:lstStyle/>
          <a:p>
            <a:pPr algn="ctr"/>
            <a:r>
              <a:rPr lang="en-US" altLang="ko-KR" sz="2800" dirty="0">
                <a:solidFill>
                  <a:srgbClr val="64818D"/>
                </a:solidFill>
                <a:latin typeface="KoPub돋움체 Bold" panose="00000800000000000000" pitchFamily="2" charset="-127"/>
                <a:ea typeface="KoPub돋움체 Bold" panose="00000800000000000000" pitchFamily="2" charset="-127"/>
              </a:rPr>
              <a:t>THANK YOU</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17" name="TextBox 16"/>
          <p:cNvSpPr txBox="1"/>
          <p:nvPr/>
        </p:nvSpPr>
        <p:spPr>
          <a:xfrm>
            <a:off x="5122789" y="3433259"/>
            <a:ext cx="1963223" cy="307777"/>
          </a:xfrm>
          <a:prstGeom prst="rect">
            <a:avLst/>
          </a:prstGeom>
          <a:noFill/>
        </p:spPr>
        <p:txBody>
          <a:bodyPr wrap="square" rtlCol="0">
            <a:spAutoFit/>
          </a:bodyPr>
          <a:lstStyle/>
          <a:p>
            <a:pPr algn="ctr"/>
            <a:r>
              <a:rPr lang="en-US" altLang="ko-KR" sz="1400" dirty="0">
                <a:latin typeface="KoPub돋움체 Medium" panose="00000600000000000000" pitchFamily="2" charset="-127"/>
                <a:ea typeface="KoPub돋움체 Medium" panose="00000600000000000000" pitchFamily="2" charset="-127"/>
              </a:rPr>
              <a:t>Slug’s free template</a:t>
            </a:r>
            <a:endParaRPr lang="ko-KR" altLang="en-US" sz="1400" dirty="0">
              <a:latin typeface="KoPub돋움체 Medium" panose="00000600000000000000" pitchFamily="2" charset="-127"/>
              <a:ea typeface="KoPub돋움체 Medium" panose="00000600000000000000" pitchFamily="2" charset="-127"/>
            </a:endParaRPr>
          </a:p>
        </p:txBody>
      </p:sp>
      <p:sp>
        <p:nvSpPr>
          <p:cNvPr id="18" name="TextBox 17"/>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cxnSp>
        <p:nvCxnSpPr>
          <p:cNvPr id="19" name="직선 연결선 18"/>
          <p:cNvCxnSpPr>
            <a:endCxn id="13" idx="0"/>
          </p:cNvCxnSpPr>
          <p:nvPr/>
        </p:nvCxnSpPr>
        <p:spPr>
          <a:xfrm>
            <a:off x="6040408" y="0"/>
            <a:ext cx="6965" cy="2234728"/>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grpSp>
        <p:nvGrpSpPr>
          <p:cNvPr id="23" name="Group 4"/>
          <p:cNvGrpSpPr>
            <a:grpSpLocks noChangeAspect="1"/>
          </p:cNvGrpSpPr>
          <p:nvPr/>
        </p:nvGrpSpPr>
        <p:grpSpPr bwMode="auto">
          <a:xfrm rot="696093">
            <a:off x="5524918" y="989530"/>
            <a:ext cx="284453" cy="291988"/>
            <a:chOff x="1401" y="818"/>
            <a:chExt cx="302" cy="310"/>
          </a:xfrm>
          <a:solidFill>
            <a:srgbClr val="97B8BF"/>
          </a:solidFill>
        </p:grpSpPr>
        <p:sp>
          <p:nvSpPr>
            <p:cNvPr id="24"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25"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26"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cxnSp>
        <p:nvCxnSpPr>
          <p:cNvPr id="27" name="직선 연결선 26"/>
          <p:cNvCxnSpPr/>
          <p:nvPr/>
        </p:nvCxnSpPr>
        <p:spPr>
          <a:xfrm>
            <a:off x="5692783" y="0"/>
            <a:ext cx="0" cy="987527"/>
          </a:xfrm>
          <a:prstGeom prst="line">
            <a:avLst/>
          </a:prstGeom>
          <a:ln w="12700">
            <a:solidFill>
              <a:srgbClr val="97B8B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5964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1" y="0"/>
            <a:ext cx="1786070" cy="6858000"/>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TextBox 24"/>
          <p:cNvSpPr txBox="1"/>
          <p:nvPr/>
        </p:nvSpPr>
        <p:spPr>
          <a:xfrm>
            <a:off x="2022080" y="1956009"/>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01</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26" name="TextBox 25"/>
          <p:cNvSpPr txBox="1"/>
          <p:nvPr/>
        </p:nvSpPr>
        <p:spPr>
          <a:xfrm>
            <a:off x="2695855" y="1956009"/>
            <a:ext cx="2694533"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Introduction</a:t>
            </a:r>
            <a:endParaRPr lang="ko-KR" altLang="en-US" sz="2800" dirty="0">
              <a:latin typeface="KoPub돋움체 Bold" panose="00000800000000000000" pitchFamily="2" charset="-127"/>
              <a:ea typeface="KoPub돋움체 Bold" panose="00000800000000000000" pitchFamily="2" charset="-127"/>
            </a:endParaRPr>
          </a:p>
        </p:txBody>
      </p:sp>
      <p:sp>
        <p:nvSpPr>
          <p:cNvPr id="27" name="TextBox 26"/>
          <p:cNvSpPr txBox="1"/>
          <p:nvPr/>
        </p:nvSpPr>
        <p:spPr>
          <a:xfrm>
            <a:off x="2730211" y="2693582"/>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Topic Selection</a:t>
            </a:r>
            <a:endParaRPr lang="ko-KR" altLang="en-US" sz="1200" dirty="0">
              <a:latin typeface="KoPub돋움체 Medium" panose="00000600000000000000" pitchFamily="2" charset="-127"/>
              <a:ea typeface="KoPub돋움체 Medium" panose="00000600000000000000" pitchFamily="2" charset="-127"/>
            </a:endParaRPr>
          </a:p>
        </p:txBody>
      </p:sp>
      <p:sp>
        <p:nvSpPr>
          <p:cNvPr id="29" name="TextBox 28"/>
          <p:cNvSpPr txBox="1"/>
          <p:nvPr/>
        </p:nvSpPr>
        <p:spPr>
          <a:xfrm>
            <a:off x="2713267" y="3140948"/>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Distribution</a:t>
            </a:r>
            <a:endParaRPr lang="ko-KR" altLang="en-US" sz="1200" dirty="0">
              <a:latin typeface="KoPub돋움체 Medium" panose="00000600000000000000" pitchFamily="2" charset="-127"/>
              <a:ea typeface="KoPub돋움체 Medium" panose="00000600000000000000" pitchFamily="2" charset="-127"/>
            </a:endParaRPr>
          </a:p>
        </p:txBody>
      </p:sp>
      <p:sp>
        <p:nvSpPr>
          <p:cNvPr id="30" name="직사각형 29"/>
          <p:cNvSpPr/>
          <p:nvPr/>
        </p:nvSpPr>
        <p:spPr>
          <a:xfrm>
            <a:off x="2610186" y="2063795"/>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1" name="Group 4"/>
          <p:cNvGrpSpPr>
            <a:grpSpLocks noChangeAspect="1"/>
          </p:cNvGrpSpPr>
          <p:nvPr/>
        </p:nvGrpSpPr>
        <p:grpSpPr bwMode="auto">
          <a:xfrm rot="20629952">
            <a:off x="11440398" y="6232475"/>
            <a:ext cx="479425" cy="492125"/>
            <a:chOff x="1401" y="818"/>
            <a:chExt cx="302" cy="310"/>
          </a:xfrm>
          <a:solidFill>
            <a:srgbClr val="97B8BF"/>
          </a:solidFill>
        </p:grpSpPr>
        <p:sp>
          <p:nvSpPr>
            <p:cNvPr id="32"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3"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4"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sp>
        <p:nvSpPr>
          <p:cNvPr id="35" name="TextBox 34"/>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cxnSp>
        <p:nvCxnSpPr>
          <p:cNvPr id="36" name="직선 연결선 35"/>
          <p:cNvCxnSpPr/>
          <p:nvPr/>
        </p:nvCxnSpPr>
        <p:spPr>
          <a:xfrm>
            <a:off x="11616565" y="0"/>
            <a:ext cx="0" cy="6369098"/>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cxnSp>
        <p:nvCxnSpPr>
          <p:cNvPr id="38" name="직선 연결선 37"/>
          <p:cNvCxnSpPr/>
          <p:nvPr/>
        </p:nvCxnSpPr>
        <p:spPr>
          <a:xfrm>
            <a:off x="12007326" y="0"/>
            <a:ext cx="0" cy="6858000"/>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7218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4653959" y="1313993"/>
            <a:ext cx="2519460" cy="369332"/>
          </a:xfrm>
          <a:prstGeom prst="rect">
            <a:avLst/>
          </a:prstGeom>
          <a:noFill/>
        </p:spPr>
        <p:txBody>
          <a:bodyPr wrap="square" rtlCol="0">
            <a:spAutoFit/>
          </a:bodyPr>
          <a:lstStyle/>
          <a:p>
            <a:r>
              <a:rPr lang="en-US" altLang="ko-KR" dirty="0">
                <a:solidFill>
                  <a:srgbClr val="64818D"/>
                </a:solidFill>
                <a:latin typeface="KoPub돋움체 Bold" panose="00000800000000000000" pitchFamily="2" charset="-127"/>
                <a:ea typeface="KoPub돋움체 Bold" panose="00000800000000000000" pitchFamily="2" charset="-127"/>
              </a:rPr>
              <a:t>Common Ground </a:t>
            </a:r>
            <a:endParaRPr lang="ko-KR" altLang="en-US" dirty="0">
              <a:solidFill>
                <a:srgbClr val="64818D"/>
              </a:solidFill>
              <a:latin typeface="KoPub돋움체 Bold" panose="00000800000000000000" pitchFamily="2" charset="-127"/>
              <a:ea typeface="KoPub돋움체 Bold" panose="00000800000000000000" pitchFamily="2" charset="-127"/>
            </a:endParaRPr>
          </a:p>
        </p:txBody>
      </p:sp>
      <p:sp>
        <p:nvSpPr>
          <p:cNvPr id="50" name="TextBox 49"/>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01</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51" name="TextBox 50"/>
          <p:cNvSpPr txBox="1"/>
          <p:nvPr/>
        </p:nvSpPr>
        <p:spPr>
          <a:xfrm>
            <a:off x="929974" y="184187"/>
            <a:ext cx="2694533"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Introduction</a:t>
            </a:r>
            <a:endParaRPr lang="ko-KR" altLang="en-US" sz="2800" dirty="0">
              <a:latin typeface="KoPub돋움체 Bold" panose="00000800000000000000" pitchFamily="2" charset="-127"/>
              <a:ea typeface="KoPub돋움체 Bold" panose="00000800000000000000" pitchFamily="2" charset="-127"/>
            </a:endParaRPr>
          </a:p>
        </p:txBody>
      </p:sp>
      <p:sp>
        <p:nvSpPr>
          <p:cNvPr id="52" name="TextBox 51"/>
          <p:cNvSpPr txBox="1"/>
          <p:nvPr/>
        </p:nvSpPr>
        <p:spPr>
          <a:xfrm>
            <a:off x="327719"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Topic Selection</a:t>
            </a:r>
            <a:endParaRPr lang="ko-KR" altLang="en-US" sz="1200" dirty="0">
              <a:latin typeface="KoPub돋움체 Medium" panose="00000600000000000000" pitchFamily="2" charset="-127"/>
              <a:ea typeface="KoPub돋움체 Medium" panose="00000600000000000000" pitchFamily="2" charset="-127"/>
            </a:endParaRPr>
          </a:p>
        </p:txBody>
      </p:sp>
      <p:sp>
        <p:nvSpPr>
          <p:cNvPr id="53" name="TextBox 52"/>
          <p:cNvSpPr txBox="1"/>
          <p:nvPr/>
        </p:nvSpPr>
        <p:spPr>
          <a:xfrm>
            <a:off x="1662117"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Distribution</a:t>
            </a:r>
            <a:endParaRPr lang="ko-KR" altLang="en-US" sz="1200" dirty="0">
              <a:latin typeface="KoPub돋움체 Medium" panose="00000600000000000000" pitchFamily="2" charset="-127"/>
              <a:ea typeface="KoPub돋움체 Medium" panose="00000600000000000000" pitchFamily="2" charset="-127"/>
            </a:endParaRPr>
          </a:p>
        </p:txBody>
      </p:sp>
      <p:sp>
        <p:nvSpPr>
          <p:cNvPr id="55" name="직사각형 54"/>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TextBox 55"/>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grpSp>
        <p:nvGrpSpPr>
          <p:cNvPr id="85" name="그룹 84">
            <a:extLst>
              <a:ext uri="{FF2B5EF4-FFF2-40B4-BE49-F238E27FC236}">
                <a16:creationId xmlns:a16="http://schemas.microsoft.com/office/drawing/2014/main" id="{435E2D8A-0E17-4B62-A0BE-E32091A54CAE}"/>
              </a:ext>
            </a:extLst>
          </p:cNvPr>
          <p:cNvGrpSpPr/>
          <p:nvPr/>
        </p:nvGrpSpPr>
        <p:grpSpPr>
          <a:xfrm>
            <a:off x="1239139" y="1862987"/>
            <a:ext cx="2162086" cy="2897024"/>
            <a:chOff x="1786071" y="1999716"/>
            <a:chExt cx="2162086" cy="2897024"/>
          </a:xfrm>
        </p:grpSpPr>
        <p:sp>
          <p:nvSpPr>
            <p:cNvPr id="86" name="모서리가 둥근 직사각형 50">
              <a:extLst>
                <a:ext uri="{FF2B5EF4-FFF2-40B4-BE49-F238E27FC236}">
                  <a16:creationId xmlns:a16="http://schemas.microsoft.com/office/drawing/2014/main" id="{080C4B7E-6DEC-423A-9DA3-2DCB7C668C68}"/>
                </a:ext>
              </a:extLst>
            </p:cNvPr>
            <p:cNvSpPr/>
            <p:nvPr/>
          </p:nvSpPr>
          <p:spPr>
            <a:xfrm>
              <a:off x="1786071" y="1999716"/>
              <a:ext cx="2162086" cy="2879934"/>
            </a:xfrm>
            <a:prstGeom prst="roundRect">
              <a:avLst>
                <a:gd name="adj" fmla="val 50000"/>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모서리가 둥근 직사각형 51">
              <a:extLst>
                <a:ext uri="{FF2B5EF4-FFF2-40B4-BE49-F238E27FC236}">
                  <a16:creationId xmlns:a16="http://schemas.microsoft.com/office/drawing/2014/main" id="{BF5B9850-8BAE-40EB-B34C-AFBE246279A4}"/>
                </a:ext>
              </a:extLst>
            </p:cNvPr>
            <p:cNvSpPr/>
            <p:nvPr/>
          </p:nvSpPr>
          <p:spPr>
            <a:xfrm>
              <a:off x="1786071" y="3435409"/>
              <a:ext cx="2162086" cy="1461331"/>
            </a:xfrm>
            <a:prstGeom prst="round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88" name="그룹 87">
            <a:extLst>
              <a:ext uri="{FF2B5EF4-FFF2-40B4-BE49-F238E27FC236}">
                <a16:creationId xmlns:a16="http://schemas.microsoft.com/office/drawing/2014/main" id="{0FC63167-A0AC-4EC0-92AE-C9397AA8C908}"/>
              </a:ext>
            </a:extLst>
          </p:cNvPr>
          <p:cNvGrpSpPr/>
          <p:nvPr/>
        </p:nvGrpSpPr>
        <p:grpSpPr>
          <a:xfrm>
            <a:off x="3751603" y="1862987"/>
            <a:ext cx="2162086" cy="2897024"/>
            <a:chOff x="4300345" y="1999716"/>
            <a:chExt cx="2162086" cy="2897024"/>
          </a:xfrm>
        </p:grpSpPr>
        <p:sp>
          <p:nvSpPr>
            <p:cNvPr id="89" name="모서리가 둥근 직사각형 53">
              <a:extLst>
                <a:ext uri="{FF2B5EF4-FFF2-40B4-BE49-F238E27FC236}">
                  <a16:creationId xmlns:a16="http://schemas.microsoft.com/office/drawing/2014/main" id="{4BACE172-448E-49BC-9640-A62FED13F178}"/>
                </a:ext>
              </a:extLst>
            </p:cNvPr>
            <p:cNvSpPr/>
            <p:nvPr/>
          </p:nvSpPr>
          <p:spPr>
            <a:xfrm>
              <a:off x="4300345" y="1999716"/>
              <a:ext cx="2162086" cy="2879934"/>
            </a:xfrm>
            <a:prstGeom prst="roundRect">
              <a:avLst>
                <a:gd name="adj" fmla="val 50000"/>
              </a:avLst>
            </a:prstGeom>
            <a:solidFill>
              <a:srgbClr val="97B8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모서리가 둥근 직사각형 54">
              <a:extLst>
                <a:ext uri="{FF2B5EF4-FFF2-40B4-BE49-F238E27FC236}">
                  <a16:creationId xmlns:a16="http://schemas.microsoft.com/office/drawing/2014/main" id="{B5090553-E4F0-41D1-8393-B91D4DD616AC}"/>
                </a:ext>
              </a:extLst>
            </p:cNvPr>
            <p:cNvSpPr/>
            <p:nvPr/>
          </p:nvSpPr>
          <p:spPr>
            <a:xfrm>
              <a:off x="4300345" y="3435409"/>
              <a:ext cx="2162086" cy="1461331"/>
            </a:xfrm>
            <a:prstGeom prst="roundRect">
              <a:avLst/>
            </a:prstGeom>
            <a:solidFill>
              <a:srgbClr val="97B8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91" name="그룹 90">
            <a:extLst>
              <a:ext uri="{FF2B5EF4-FFF2-40B4-BE49-F238E27FC236}">
                <a16:creationId xmlns:a16="http://schemas.microsoft.com/office/drawing/2014/main" id="{2B5DE31E-1FEF-42A2-B9AC-12EF767BE86E}"/>
              </a:ext>
            </a:extLst>
          </p:cNvPr>
          <p:cNvGrpSpPr/>
          <p:nvPr/>
        </p:nvGrpSpPr>
        <p:grpSpPr>
          <a:xfrm>
            <a:off x="6264067" y="1862987"/>
            <a:ext cx="2162086" cy="2897024"/>
            <a:chOff x="1786071" y="1999716"/>
            <a:chExt cx="2162086" cy="2897024"/>
          </a:xfrm>
        </p:grpSpPr>
        <p:sp>
          <p:nvSpPr>
            <p:cNvPr id="92" name="모서리가 둥근 직사각형 56">
              <a:extLst>
                <a:ext uri="{FF2B5EF4-FFF2-40B4-BE49-F238E27FC236}">
                  <a16:creationId xmlns:a16="http://schemas.microsoft.com/office/drawing/2014/main" id="{6E9F5DC6-5D41-406E-8B39-E0C23CCDF582}"/>
                </a:ext>
              </a:extLst>
            </p:cNvPr>
            <p:cNvSpPr/>
            <p:nvPr/>
          </p:nvSpPr>
          <p:spPr>
            <a:xfrm>
              <a:off x="1786071" y="1999716"/>
              <a:ext cx="2162086" cy="2879934"/>
            </a:xfrm>
            <a:prstGeom prst="roundRect">
              <a:avLst>
                <a:gd name="adj" fmla="val 50000"/>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모서리가 둥근 직사각형 57">
              <a:extLst>
                <a:ext uri="{FF2B5EF4-FFF2-40B4-BE49-F238E27FC236}">
                  <a16:creationId xmlns:a16="http://schemas.microsoft.com/office/drawing/2014/main" id="{A2E7E865-2792-4FAE-8A75-D8AB656E987C}"/>
                </a:ext>
              </a:extLst>
            </p:cNvPr>
            <p:cNvSpPr/>
            <p:nvPr/>
          </p:nvSpPr>
          <p:spPr>
            <a:xfrm>
              <a:off x="1786071" y="3435409"/>
              <a:ext cx="2162086" cy="1461331"/>
            </a:xfrm>
            <a:prstGeom prst="round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94" name="그룹 93">
            <a:extLst>
              <a:ext uri="{FF2B5EF4-FFF2-40B4-BE49-F238E27FC236}">
                <a16:creationId xmlns:a16="http://schemas.microsoft.com/office/drawing/2014/main" id="{9D34E6EB-67F4-4B1C-9BDC-670D60956CCD}"/>
              </a:ext>
            </a:extLst>
          </p:cNvPr>
          <p:cNvGrpSpPr/>
          <p:nvPr/>
        </p:nvGrpSpPr>
        <p:grpSpPr>
          <a:xfrm>
            <a:off x="8776530" y="1862987"/>
            <a:ext cx="2162086" cy="2897024"/>
            <a:chOff x="1786071" y="1999716"/>
            <a:chExt cx="2162086" cy="2897024"/>
          </a:xfrm>
        </p:grpSpPr>
        <p:sp>
          <p:nvSpPr>
            <p:cNvPr id="95" name="모서리가 둥근 직사각형 59">
              <a:extLst>
                <a:ext uri="{FF2B5EF4-FFF2-40B4-BE49-F238E27FC236}">
                  <a16:creationId xmlns:a16="http://schemas.microsoft.com/office/drawing/2014/main" id="{9795A378-E952-425B-A1ED-63AA3DB53352}"/>
                </a:ext>
              </a:extLst>
            </p:cNvPr>
            <p:cNvSpPr/>
            <p:nvPr/>
          </p:nvSpPr>
          <p:spPr>
            <a:xfrm>
              <a:off x="1786071" y="1999716"/>
              <a:ext cx="2162086" cy="2879934"/>
            </a:xfrm>
            <a:prstGeom prst="roundRect">
              <a:avLst>
                <a:gd name="adj" fmla="val 50000"/>
              </a:avLst>
            </a:prstGeom>
            <a:solidFill>
              <a:srgbClr val="D8E3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6" name="모서리가 둥근 직사각형 60">
              <a:extLst>
                <a:ext uri="{FF2B5EF4-FFF2-40B4-BE49-F238E27FC236}">
                  <a16:creationId xmlns:a16="http://schemas.microsoft.com/office/drawing/2014/main" id="{BEDA652C-869C-41C4-AA67-6C2BACA11ECD}"/>
                </a:ext>
              </a:extLst>
            </p:cNvPr>
            <p:cNvSpPr/>
            <p:nvPr/>
          </p:nvSpPr>
          <p:spPr>
            <a:xfrm>
              <a:off x="1786071" y="3435409"/>
              <a:ext cx="2162086" cy="1461331"/>
            </a:xfrm>
            <a:prstGeom prst="roundRect">
              <a:avLst/>
            </a:prstGeom>
            <a:solidFill>
              <a:srgbClr val="D8E3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97" name="타원 96">
            <a:extLst>
              <a:ext uri="{FF2B5EF4-FFF2-40B4-BE49-F238E27FC236}">
                <a16:creationId xmlns:a16="http://schemas.microsoft.com/office/drawing/2014/main" id="{A45E794A-7B5A-498F-99DA-8C140A5E5025}"/>
              </a:ext>
            </a:extLst>
          </p:cNvPr>
          <p:cNvSpPr/>
          <p:nvPr/>
        </p:nvSpPr>
        <p:spPr>
          <a:xfrm>
            <a:off x="1392963" y="1969811"/>
            <a:ext cx="1854437" cy="18544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8" name="타원 97">
            <a:extLst>
              <a:ext uri="{FF2B5EF4-FFF2-40B4-BE49-F238E27FC236}">
                <a16:creationId xmlns:a16="http://schemas.microsoft.com/office/drawing/2014/main" id="{3A882D39-0E9A-4997-9562-939A4858F0BF}"/>
              </a:ext>
            </a:extLst>
          </p:cNvPr>
          <p:cNvSpPr/>
          <p:nvPr/>
        </p:nvSpPr>
        <p:spPr>
          <a:xfrm>
            <a:off x="3905427" y="1969811"/>
            <a:ext cx="1854437" cy="18544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9" name="타원 98">
            <a:extLst>
              <a:ext uri="{FF2B5EF4-FFF2-40B4-BE49-F238E27FC236}">
                <a16:creationId xmlns:a16="http://schemas.microsoft.com/office/drawing/2014/main" id="{55EA469E-C2FB-4538-9BB5-204A929EE9E7}"/>
              </a:ext>
            </a:extLst>
          </p:cNvPr>
          <p:cNvSpPr/>
          <p:nvPr/>
        </p:nvSpPr>
        <p:spPr>
          <a:xfrm>
            <a:off x="6417891" y="1969811"/>
            <a:ext cx="1854437" cy="18544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0" name="타원 99">
            <a:extLst>
              <a:ext uri="{FF2B5EF4-FFF2-40B4-BE49-F238E27FC236}">
                <a16:creationId xmlns:a16="http://schemas.microsoft.com/office/drawing/2014/main" id="{A9F40BA8-1707-4BFE-AFCD-583DD19E80A3}"/>
              </a:ext>
            </a:extLst>
          </p:cNvPr>
          <p:cNvSpPr/>
          <p:nvPr/>
        </p:nvSpPr>
        <p:spPr>
          <a:xfrm>
            <a:off x="8930354" y="1969811"/>
            <a:ext cx="1854437" cy="185443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1" name="TextBox 100">
            <a:extLst>
              <a:ext uri="{FF2B5EF4-FFF2-40B4-BE49-F238E27FC236}">
                <a16:creationId xmlns:a16="http://schemas.microsoft.com/office/drawing/2014/main" id="{34870695-5E98-44CF-9F70-318431850239}"/>
              </a:ext>
            </a:extLst>
          </p:cNvPr>
          <p:cNvSpPr txBox="1"/>
          <p:nvPr/>
        </p:nvSpPr>
        <p:spPr>
          <a:xfrm>
            <a:off x="1768979" y="2050994"/>
            <a:ext cx="1136591" cy="1569660"/>
          </a:xfrm>
          <a:prstGeom prst="rect">
            <a:avLst/>
          </a:prstGeom>
          <a:noFill/>
        </p:spPr>
        <p:txBody>
          <a:bodyPr wrap="square" rtlCol="0">
            <a:spAutoFit/>
          </a:bodyPr>
          <a:lstStyle/>
          <a:p>
            <a:pPr algn="ctr"/>
            <a:r>
              <a:rPr lang="en-US" altLang="ko-KR" sz="9600" dirty="0">
                <a:solidFill>
                  <a:srgbClr val="64818D"/>
                </a:solidFill>
                <a:latin typeface="KoPub돋움체 Bold" panose="00000800000000000000" pitchFamily="2" charset="-127"/>
                <a:ea typeface="KoPub돋움체 Bold" panose="00000800000000000000" pitchFamily="2" charset="-127"/>
              </a:rPr>
              <a:t>1</a:t>
            </a:r>
            <a:endParaRPr lang="ko-KR" altLang="en-US" sz="9600" dirty="0">
              <a:solidFill>
                <a:srgbClr val="64818D"/>
              </a:solidFill>
              <a:latin typeface="KoPub돋움체 Bold" panose="00000800000000000000" pitchFamily="2" charset="-127"/>
              <a:ea typeface="KoPub돋움체 Bold" panose="00000800000000000000" pitchFamily="2" charset="-127"/>
            </a:endParaRPr>
          </a:p>
        </p:txBody>
      </p:sp>
      <p:sp>
        <p:nvSpPr>
          <p:cNvPr id="102" name="TextBox 101">
            <a:extLst>
              <a:ext uri="{FF2B5EF4-FFF2-40B4-BE49-F238E27FC236}">
                <a16:creationId xmlns:a16="http://schemas.microsoft.com/office/drawing/2014/main" id="{FAB20361-540F-4126-906C-6648880FBCFF}"/>
              </a:ext>
            </a:extLst>
          </p:cNvPr>
          <p:cNvSpPr txBox="1"/>
          <p:nvPr/>
        </p:nvSpPr>
        <p:spPr>
          <a:xfrm>
            <a:off x="4264349" y="2050994"/>
            <a:ext cx="1136591" cy="1569660"/>
          </a:xfrm>
          <a:prstGeom prst="rect">
            <a:avLst/>
          </a:prstGeom>
          <a:noFill/>
        </p:spPr>
        <p:txBody>
          <a:bodyPr wrap="square" rtlCol="0">
            <a:spAutoFit/>
          </a:bodyPr>
          <a:lstStyle/>
          <a:p>
            <a:pPr algn="ctr"/>
            <a:r>
              <a:rPr lang="en-US" altLang="ko-KR" sz="9600" dirty="0">
                <a:solidFill>
                  <a:srgbClr val="97B8BF"/>
                </a:solidFill>
                <a:latin typeface="KoPub돋움체 Bold" panose="00000800000000000000" pitchFamily="2" charset="-127"/>
                <a:ea typeface="KoPub돋움체 Bold" panose="00000800000000000000" pitchFamily="2" charset="-127"/>
              </a:rPr>
              <a:t>2</a:t>
            </a:r>
            <a:endParaRPr lang="ko-KR" altLang="en-US" sz="9600" dirty="0">
              <a:solidFill>
                <a:srgbClr val="97B8BF"/>
              </a:solidFill>
              <a:latin typeface="KoPub돋움체 Bold" panose="00000800000000000000" pitchFamily="2" charset="-127"/>
              <a:ea typeface="KoPub돋움체 Bold" panose="00000800000000000000" pitchFamily="2" charset="-127"/>
            </a:endParaRPr>
          </a:p>
        </p:txBody>
      </p:sp>
      <p:sp>
        <p:nvSpPr>
          <p:cNvPr id="103" name="TextBox 102">
            <a:extLst>
              <a:ext uri="{FF2B5EF4-FFF2-40B4-BE49-F238E27FC236}">
                <a16:creationId xmlns:a16="http://schemas.microsoft.com/office/drawing/2014/main" id="{DC7B3BD0-8BE5-40BB-BB62-A9503446F146}"/>
              </a:ext>
            </a:extLst>
          </p:cNvPr>
          <p:cNvSpPr txBox="1"/>
          <p:nvPr/>
        </p:nvSpPr>
        <p:spPr>
          <a:xfrm>
            <a:off x="6776813" y="2050994"/>
            <a:ext cx="1136591" cy="1569660"/>
          </a:xfrm>
          <a:prstGeom prst="rect">
            <a:avLst/>
          </a:prstGeom>
          <a:noFill/>
        </p:spPr>
        <p:txBody>
          <a:bodyPr wrap="square" rtlCol="0">
            <a:spAutoFit/>
          </a:bodyPr>
          <a:lstStyle/>
          <a:p>
            <a:pPr algn="ctr"/>
            <a:r>
              <a:rPr lang="en-US" altLang="ko-KR" sz="9600" dirty="0">
                <a:solidFill>
                  <a:srgbClr val="B7CFCE"/>
                </a:solidFill>
                <a:latin typeface="KoPub돋움체 Bold" panose="00000800000000000000" pitchFamily="2" charset="-127"/>
                <a:ea typeface="KoPub돋움체 Bold" panose="00000800000000000000" pitchFamily="2" charset="-127"/>
              </a:rPr>
              <a:t>3</a:t>
            </a:r>
            <a:endParaRPr lang="ko-KR" altLang="en-US" sz="9600" dirty="0">
              <a:solidFill>
                <a:srgbClr val="B7CFCE"/>
              </a:solidFill>
              <a:latin typeface="KoPub돋움체 Bold" panose="00000800000000000000" pitchFamily="2" charset="-127"/>
              <a:ea typeface="KoPub돋움체 Bold" panose="00000800000000000000" pitchFamily="2" charset="-127"/>
            </a:endParaRPr>
          </a:p>
        </p:txBody>
      </p:sp>
      <p:sp>
        <p:nvSpPr>
          <p:cNvPr id="104" name="TextBox 103">
            <a:extLst>
              <a:ext uri="{FF2B5EF4-FFF2-40B4-BE49-F238E27FC236}">
                <a16:creationId xmlns:a16="http://schemas.microsoft.com/office/drawing/2014/main" id="{0F68E0B5-E567-46E9-A8AC-238E22C28576}"/>
              </a:ext>
            </a:extLst>
          </p:cNvPr>
          <p:cNvSpPr txBox="1"/>
          <p:nvPr/>
        </p:nvSpPr>
        <p:spPr>
          <a:xfrm>
            <a:off x="9289276" y="2050994"/>
            <a:ext cx="1136591" cy="1569660"/>
          </a:xfrm>
          <a:prstGeom prst="rect">
            <a:avLst/>
          </a:prstGeom>
          <a:noFill/>
        </p:spPr>
        <p:txBody>
          <a:bodyPr wrap="square" rtlCol="0">
            <a:spAutoFit/>
          </a:bodyPr>
          <a:lstStyle/>
          <a:p>
            <a:pPr algn="ctr"/>
            <a:r>
              <a:rPr lang="en-US" altLang="ko-KR" sz="9600" dirty="0">
                <a:solidFill>
                  <a:srgbClr val="D8E3E5"/>
                </a:solidFill>
                <a:latin typeface="KoPub돋움체 Bold" panose="00000800000000000000" pitchFamily="2" charset="-127"/>
                <a:ea typeface="KoPub돋움체 Bold" panose="00000800000000000000" pitchFamily="2" charset="-127"/>
              </a:rPr>
              <a:t>4</a:t>
            </a:r>
            <a:endParaRPr lang="ko-KR" altLang="en-US" sz="9600" dirty="0">
              <a:solidFill>
                <a:srgbClr val="D8E3E5"/>
              </a:solidFill>
              <a:latin typeface="KoPub돋움체 Bold" panose="00000800000000000000" pitchFamily="2" charset="-127"/>
              <a:ea typeface="KoPub돋움체 Bold" panose="00000800000000000000" pitchFamily="2" charset="-127"/>
            </a:endParaRPr>
          </a:p>
        </p:txBody>
      </p:sp>
      <p:sp>
        <p:nvSpPr>
          <p:cNvPr id="105" name="TextBox 104">
            <a:extLst>
              <a:ext uri="{FF2B5EF4-FFF2-40B4-BE49-F238E27FC236}">
                <a16:creationId xmlns:a16="http://schemas.microsoft.com/office/drawing/2014/main" id="{6E20A267-8EB4-44C1-B38F-7BBCB0BF6F58}"/>
              </a:ext>
            </a:extLst>
          </p:cNvPr>
          <p:cNvSpPr txBox="1"/>
          <p:nvPr/>
        </p:nvSpPr>
        <p:spPr>
          <a:xfrm>
            <a:off x="1244720" y="4075897"/>
            <a:ext cx="2150923" cy="276999"/>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Programming</a:t>
            </a:r>
            <a:endParaRPr lang="ko-KR" altLang="en-US" sz="1200" dirty="0">
              <a:solidFill>
                <a:srgbClr val="222222"/>
              </a:solidFill>
              <a:latin typeface="KoPub돋움체 Medium" panose="00000600000000000000" pitchFamily="2" charset="-127"/>
              <a:ea typeface="KoPub돋움체 Medium" panose="00000600000000000000" pitchFamily="2" charset="-127"/>
            </a:endParaRPr>
          </a:p>
        </p:txBody>
      </p:sp>
      <p:sp>
        <p:nvSpPr>
          <p:cNvPr id="106" name="TextBox 105">
            <a:extLst>
              <a:ext uri="{FF2B5EF4-FFF2-40B4-BE49-F238E27FC236}">
                <a16:creationId xmlns:a16="http://schemas.microsoft.com/office/drawing/2014/main" id="{5BDF8284-F4C8-4282-9E9D-AAC223364991}"/>
              </a:ext>
            </a:extLst>
          </p:cNvPr>
          <p:cNvSpPr txBox="1"/>
          <p:nvPr/>
        </p:nvSpPr>
        <p:spPr>
          <a:xfrm>
            <a:off x="8782110" y="4075897"/>
            <a:ext cx="2150923" cy="276999"/>
          </a:xfrm>
          <a:prstGeom prst="rect">
            <a:avLst/>
          </a:prstGeom>
          <a:noFill/>
        </p:spPr>
        <p:txBody>
          <a:bodyPr wrap="square" rtlCol="0">
            <a:spAutoFit/>
          </a:bodyPr>
          <a:lstStyle/>
          <a:p>
            <a:pPr algn="ctr"/>
            <a:r>
              <a:rPr lang="en-US" altLang="ko-KR" sz="1200" dirty="0" err="1">
                <a:solidFill>
                  <a:srgbClr val="222222"/>
                </a:solidFill>
                <a:latin typeface="KoPub돋움체 Medium" panose="00000600000000000000" pitchFamily="2" charset="-127"/>
                <a:ea typeface="KoPub돋움체 Medium" panose="00000600000000000000" pitchFamily="2" charset="-127"/>
              </a:rPr>
              <a:t>Etc</a:t>
            </a:r>
            <a:r>
              <a:rPr lang="en-US" altLang="ko-KR" sz="1200" dirty="0">
                <a:solidFill>
                  <a:srgbClr val="222222"/>
                </a:solidFill>
                <a:latin typeface="KoPub돋움체 Medium" panose="00000600000000000000" pitchFamily="2" charset="-127"/>
                <a:ea typeface="KoPub돋움체 Medium" panose="00000600000000000000" pitchFamily="2" charset="-127"/>
              </a:rPr>
              <a:t>…</a:t>
            </a:r>
            <a:endParaRPr lang="ko-KR" altLang="en-US" sz="1200" dirty="0">
              <a:solidFill>
                <a:srgbClr val="222222"/>
              </a:solidFill>
              <a:latin typeface="KoPub돋움체 Medium" panose="00000600000000000000" pitchFamily="2" charset="-127"/>
              <a:ea typeface="KoPub돋움체 Medium" panose="00000600000000000000" pitchFamily="2" charset="-127"/>
            </a:endParaRPr>
          </a:p>
        </p:txBody>
      </p:sp>
      <p:sp>
        <p:nvSpPr>
          <p:cNvPr id="107" name="TextBox 106">
            <a:extLst>
              <a:ext uri="{FF2B5EF4-FFF2-40B4-BE49-F238E27FC236}">
                <a16:creationId xmlns:a16="http://schemas.microsoft.com/office/drawing/2014/main" id="{5C399D3E-BCCD-4262-B345-E5388A59433D}"/>
              </a:ext>
            </a:extLst>
          </p:cNvPr>
          <p:cNvSpPr txBox="1"/>
          <p:nvPr/>
        </p:nvSpPr>
        <p:spPr>
          <a:xfrm>
            <a:off x="6302704" y="4075897"/>
            <a:ext cx="2150923" cy="276999"/>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Food</a:t>
            </a:r>
            <a:endParaRPr lang="ko-KR" altLang="en-US" sz="1200" dirty="0">
              <a:solidFill>
                <a:srgbClr val="222222"/>
              </a:solidFill>
              <a:latin typeface="KoPub돋움체 Medium" panose="00000600000000000000" pitchFamily="2" charset="-127"/>
              <a:ea typeface="KoPub돋움체 Medium" panose="00000600000000000000" pitchFamily="2" charset="-127"/>
            </a:endParaRPr>
          </a:p>
        </p:txBody>
      </p:sp>
      <p:sp>
        <p:nvSpPr>
          <p:cNvPr id="108" name="TextBox 107">
            <a:extLst>
              <a:ext uri="{FF2B5EF4-FFF2-40B4-BE49-F238E27FC236}">
                <a16:creationId xmlns:a16="http://schemas.microsoft.com/office/drawing/2014/main" id="{F39402F8-9638-4C24-930D-882DD822A8F3}"/>
              </a:ext>
            </a:extLst>
          </p:cNvPr>
          <p:cNvSpPr txBox="1"/>
          <p:nvPr/>
        </p:nvSpPr>
        <p:spPr>
          <a:xfrm>
            <a:off x="3787831" y="4075897"/>
            <a:ext cx="2150923" cy="276999"/>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Playing Games</a:t>
            </a:r>
            <a:endParaRPr lang="ko-KR" altLang="en-US" sz="1200" dirty="0">
              <a:solidFill>
                <a:srgbClr val="222222"/>
              </a:solidFill>
              <a:latin typeface="KoPub돋움체 Medium" panose="00000600000000000000" pitchFamily="2" charset="-127"/>
              <a:ea typeface="KoPub돋움체 Medium" panose="00000600000000000000" pitchFamily="2" charset="-127"/>
            </a:endParaRPr>
          </a:p>
        </p:txBody>
      </p:sp>
      <p:sp>
        <p:nvSpPr>
          <p:cNvPr id="109" name="TextBox 108">
            <a:extLst>
              <a:ext uri="{FF2B5EF4-FFF2-40B4-BE49-F238E27FC236}">
                <a16:creationId xmlns:a16="http://schemas.microsoft.com/office/drawing/2014/main" id="{2C5A7BCE-7FBD-4046-A678-AEE971E4EEDA}"/>
              </a:ext>
            </a:extLst>
          </p:cNvPr>
          <p:cNvSpPr txBox="1"/>
          <p:nvPr/>
        </p:nvSpPr>
        <p:spPr>
          <a:xfrm>
            <a:off x="1018873" y="4994572"/>
            <a:ext cx="2602617" cy="276999"/>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We do Programming everyday</a:t>
            </a:r>
          </a:p>
        </p:txBody>
      </p:sp>
      <p:sp>
        <p:nvSpPr>
          <p:cNvPr id="110" name="TextBox 109">
            <a:extLst>
              <a:ext uri="{FF2B5EF4-FFF2-40B4-BE49-F238E27FC236}">
                <a16:creationId xmlns:a16="http://schemas.microsoft.com/office/drawing/2014/main" id="{0ED18A92-D131-4BAC-A441-CA1DC081F8CE}"/>
              </a:ext>
            </a:extLst>
          </p:cNvPr>
          <p:cNvSpPr txBox="1"/>
          <p:nvPr/>
        </p:nvSpPr>
        <p:spPr>
          <a:xfrm>
            <a:off x="3561983" y="4994572"/>
            <a:ext cx="2602617" cy="276999"/>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We play games while we rest</a:t>
            </a:r>
          </a:p>
        </p:txBody>
      </p:sp>
      <p:sp>
        <p:nvSpPr>
          <p:cNvPr id="111" name="TextBox 110">
            <a:extLst>
              <a:ext uri="{FF2B5EF4-FFF2-40B4-BE49-F238E27FC236}">
                <a16:creationId xmlns:a16="http://schemas.microsoft.com/office/drawing/2014/main" id="{FF7294E5-63F9-4540-B76A-DE098B1EF054}"/>
              </a:ext>
            </a:extLst>
          </p:cNvPr>
          <p:cNvSpPr txBox="1"/>
          <p:nvPr/>
        </p:nvSpPr>
        <p:spPr>
          <a:xfrm>
            <a:off x="6076856" y="4994572"/>
            <a:ext cx="2602617" cy="276999"/>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Like food</a:t>
            </a:r>
          </a:p>
        </p:txBody>
      </p:sp>
      <p:sp>
        <p:nvSpPr>
          <p:cNvPr id="112" name="TextBox 111">
            <a:extLst>
              <a:ext uri="{FF2B5EF4-FFF2-40B4-BE49-F238E27FC236}">
                <a16:creationId xmlns:a16="http://schemas.microsoft.com/office/drawing/2014/main" id="{6B1064CF-2313-454E-AA14-5A4F56A87CB5}"/>
              </a:ext>
            </a:extLst>
          </p:cNvPr>
          <p:cNvSpPr txBox="1"/>
          <p:nvPr/>
        </p:nvSpPr>
        <p:spPr>
          <a:xfrm>
            <a:off x="8556262" y="4994572"/>
            <a:ext cx="2602617" cy="276999"/>
          </a:xfrm>
          <a:prstGeom prst="rect">
            <a:avLst/>
          </a:prstGeom>
          <a:noFill/>
        </p:spPr>
        <p:txBody>
          <a:bodyPr wrap="square" rtlCol="0">
            <a:spAutoFit/>
          </a:bodyPr>
          <a:lstStyle/>
          <a:p>
            <a:pPr algn="ctr"/>
            <a:r>
              <a:rPr lang="en-US" altLang="ko-KR" sz="1200" dirty="0">
                <a:solidFill>
                  <a:srgbClr val="222222"/>
                </a:solidFill>
                <a:latin typeface="KoPub돋움체 Medium" panose="00000600000000000000" pitchFamily="2" charset="-127"/>
                <a:ea typeface="KoPub돋움체 Medium" panose="00000600000000000000" pitchFamily="2" charset="-127"/>
              </a:rPr>
              <a:t>Not much in common</a:t>
            </a:r>
          </a:p>
        </p:txBody>
      </p:sp>
    </p:spTree>
    <p:extLst>
      <p:ext uri="{BB962C8B-B14F-4D97-AF65-F5344CB8AC3E}">
        <p14:creationId xmlns:p14="http://schemas.microsoft.com/office/powerpoint/2010/main" val="3931457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TextBox 49"/>
          <p:cNvSpPr txBox="1"/>
          <p:nvPr/>
        </p:nvSpPr>
        <p:spPr>
          <a:xfrm>
            <a:off x="677808" y="2219883"/>
            <a:ext cx="3759721" cy="307777"/>
          </a:xfrm>
          <a:prstGeom prst="rect">
            <a:avLst/>
          </a:prstGeom>
          <a:noFill/>
        </p:spPr>
        <p:txBody>
          <a:bodyPr wrap="square" rtlCol="0">
            <a:spAutoFit/>
          </a:bodyPr>
          <a:lstStyle/>
          <a:p>
            <a:r>
              <a:rPr lang="en-US" altLang="ko-KR" sz="1400" dirty="0">
                <a:latin typeface="KoPub돋움체 Bold" panose="00000800000000000000" pitchFamily="2" charset="-127"/>
                <a:ea typeface="KoPub돋움체 Bold" panose="00000800000000000000" pitchFamily="2" charset="-127"/>
              </a:rPr>
              <a:t>PLAYERUNKNOWN’S BATTLEGROUNDS</a:t>
            </a:r>
            <a:endParaRPr lang="ko-KR" altLang="en-US" sz="1400" dirty="0">
              <a:latin typeface="KoPub돋움체 Bold" panose="00000800000000000000" pitchFamily="2" charset="-127"/>
              <a:ea typeface="KoPub돋움체 Bold" panose="00000800000000000000" pitchFamily="2" charset="-127"/>
            </a:endParaRPr>
          </a:p>
        </p:txBody>
      </p:sp>
      <p:sp>
        <p:nvSpPr>
          <p:cNvPr id="51" name="TextBox 50"/>
          <p:cNvSpPr txBox="1"/>
          <p:nvPr/>
        </p:nvSpPr>
        <p:spPr>
          <a:xfrm>
            <a:off x="844305" y="2528142"/>
            <a:ext cx="2166629" cy="276999"/>
          </a:xfrm>
          <a:prstGeom prst="rect">
            <a:avLst/>
          </a:prstGeom>
          <a:noFill/>
        </p:spPr>
        <p:txBody>
          <a:bodyPr wrap="square" rtlCol="0">
            <a:spAutoFit/>
          </a:bodyPr>
          <a:lstStyle/>
          <a:p>
            <a:r>
              <a:rPr lang="en-US" altLang="ko-KR" sz="1200" dirty="0">
                <a:solidFill>
                  <a:srgbClr val="64818D"/>
                </a:solidFill>
                <a:latin typeface="KoPub돋움체 Light" panose="00000300000000000000" pitchFamily="2" charset="-127"/>
                <a:ea typeface="KoPub돋움체 Light" panose="00000300000000000000" pitchFamily="2" charset="-127"/>
              </a:rPr>
              <a:t>18011588	Ha </a:t>
            </a:r>
            <a:r>
              <a:rPr lang="en-US" altLang="ko-KR" sz="1200" dirty="0" err="1">
                <a:solidFill>
                  <a:srgbClr val="64818D"/>
                </a:solidFill>
                <a:latin typeface="KoPub돋움체 Light" panose="00000300000000000000" pitchFamily="2" charset="-127"/>
                <a:ea typeface="KoPub돋움체 Light" panose="00000300000000000000" pitchFamily="2" charset="-127"/>
              </a:rPr>
              <a:t>Seungwon</a:t>
            </a:r>
            <a:endParaRPr lang="ko-KR" altLang="en-US" sz="1200" dirty="0">
              <a:solidFill>
                <a:srgbClr val="64818D"/>
              </a:solidFill>
              <a:latin typeface="KoPub돋움체 Light" panose="00000300000000000000" pitchFamily="2" charset="-127"/>
              <a:ea typeface="KoPub돋움체 Light" panose="00000300000000000000" pitchFamily="2" charset="-127"/>
            </a:endParaRPr>
          </a:p>
        </p:txBody>
      </p:sp>
      <p:sp>
        <p:nvSpPr>
          <p:cNvPr id="52" name="TextBox 51"/>
          <p:cNvSpPr txBox="1"/>
          <p:nvPr/>
        </p:nvSpPr>
        <p:spPr>
          <a:xfrm>
            <a:off x="685224" y="3389245"/>
            <a:ext cx="2166629" cy="307777"/>
          </a:xfrm>
          <a:prstGeom prst="rect">
            <a:avLst/>
          </a:prstGeom>
          <a:noFill/>
        </p:spPr>
        <p:txBody>
          <a:bodyPr wrap="square" rtlCol="0">
            <a:spAutoFit/>
          </a:bodyPr>
          <a:lstStyle/>
          <a:p>
            <a:r>
              <a:rPr lang="en-US" altLang="ko-KR" sz="1400" dirty="0">
                <a:latin typeface="KoPub돋움체 Bold" panose="00000800000000000000" pitchFamily="2" charset="-127"/>
                <a:ea typeface="KoPub돋움체 Bold" panose="00000800000000000000" pitchFamily="2" charset="-127"/>
              </a:rPr>
              <a:t>StarCraft</a:t>
            </a:r>
            <a:endParaRPr lang="ko-KR" altLang="en-US" sz="1400" dirty="0">
              <a:latin typeface="KoPub돋움체 Bold" panose="00000800000000000000" pitchFamily="2" charset="-127"/>
              <a:ea typeface="KoPub돋움체 Bold" panose="00000800000000000000" pitchFamily="2" charset="-127"/>
            </a:endParaRPr>
          </a:p>
        </p:txBody>
      </p:sp>
      <p:sp>
        <p:nvSpPr>
          <p:cNvPr id="53" name="TextBox 52"/>
          <p:cNvSpPr txBox="1"/>
          <p:nvPr/>
        </p:nvSpPr>
        <p:spPr>
          <a:xfrm>
            <a:off x="890024" y="3762580"/>
            <a:ext cx="2166629" cy="276999"/>
          </a:xfrm>
          <a:prstGeom prst="rect">
            <a:avLst/>
          </a:prstGeom>
          <a:noFill/>
        </p:spPr>
        <p:txBody>
          <a:bodyPr wrap="square" rtlCol="0">
            <a:spAutoFit/>
          </a:bodyPr>
          <a:lstStyle/>
          <a:p>
            <a:r>
              <a:rPr lang="en-US" altLang="ko-KR" sz="1200" dirty="0">
                <a:solidFill>
                  <a:srgbClr val="64818D"/>
                </a:solidFill>
                <a:latin typeface="KoPub돋움체 Light" panose="00000300000000000000" pitchFamily="2" charset="-127"/>
                <a:ea typeface="KoPub돋움체 Light" panose="00000300000000000000" pitchFamily="2" charset="-127"/>
              </a:rPr>
              <a:t>13011133</a:t>
            </a:r>
            <a:r>
              <a:rPr lang="ko-KR" altLang="en-US" sz="1200" dirty="0">
                <a:solidFill>
                  <a:srgbClr val="64818D"/>
                </a:solidFill>
                <a:latin typeface="KoPub돋움체 Light" panose="00000300000000000000" pitchFamily="2" charset="-127"/>
                <a:ea typeface="KoPub돋움체 Light" panose="00000300000000000000" pitchFamily="2" charset="-127"/>
              </a:rPr>
              <a:t> </a:t>
            </a:r>
            <a:r>
              <a:rPr lang="en-US" altLang="ko-KR" sz="1200" dirty="0">
                <a:solidFill>
                  <a:srgbClr val="64818D"/>
                </a:solidFill>
                <a:latin typeface="KoPub돋움체 Light" panose="00000300000000000000" pitchFamily="2" charset="-127"/>
                <a:ea typeface="KoPub돋움체 Light" panose="00000300000000000000" pitchFamily="2" charset="-127"/>
              </a:rPr>
              <a:t>Kim </a:t>
            </a:r>
            <a:r>
              <a:rPr lang="en-US" altLang="ko-KR" sz="1200" dirty="0" err="1">
                <a:solidFill>
                  <a:srgbClr val="64818D"/>
                </a:solidFill>
                <a:latin typeface="KoPub돋움체 Light" panose="00000300000000000000" pitchFamily="2" charset="-127"/>
                <a:ea typeface="KoPub돋움체 Light" panose="00000300000000000000" pitchFamily="2" charset="-127"/>
              </a:rPr>
              <a:t>Muyoung</a:t>
            </a:r>
            <a:endParaRPr lang="ko-KR" altLang="en-US" sz="1200" dirty="0">
              <a:solidFill>
                <a:srgbClr val="64818D"/>
              </a:solidFill>
              <a:latin typeface="KoPub돋움체 Light" panose="00000300000000000000" pitchFamily="2" charset="-127"/>
              <a:ea typeface="KoPub돋움체 Light" panose="00000300000000000000" pitchFamily="2" charset="-127"/>
            </a:endParaRPr>
          </a:p>
        </p:txBody>
      </p:sp>
      <p:sp>
        <p:nvSpPr>
          <p:cNvPr id="54" name="TextBox 53"/>
          <p:cNvSpPr txBox="1"/>
          <p:nvPr/>
        </p:nvSpPr>
        <p:spPr>
          <a:xfrm>
            <a:off x="677807" y="4692244"/>
            <a:ext cx="2166629" cy="307777"/>
          </a:xfrm>
          <a:prstGeom prst="rect">
            <a:avLst/>
          </a:prstGeom>
          <a:noFill/>
        </p:spPr>
        <p:txBody>
          <a:bodyPr wrap="square" rtlCol="0">
            <a:spAutoFit/>
          </a:bodyPr>
          <a:lstStyle/>
          <a:p>
            <a:r>
              <a:rPr lang="en-US" altLang="ko-KR" sz="1400" dirty="0">
                <a:latin typeface="KoPub돋움체 Bold" panose="00000800000000000000" pitchFamily="2" charset="-127"/>
                <a:ea typeface="KoPub돋움체 Bold" panose="00000800000000000000" pitchFamily="2" charset="-127"/>
              </a:rPr>
              <a:t>League of Legends</a:t>
            </a:r>
            <a:endParaRPr lang="ko-KR" altLang="en-US" sz="1400" dirty="0">
              <a:latin typeface="KoPub돋움체 Bold" panose="00000800000000000000" pitchFamily="2" charset="-127"/>
              <a:ea typeface="KoPub돋움체 Bold" panose="00000800000000000000" pitchFamily="2" charset="-127"/>
            </a:endParaRPr>
          </a:p>
        </p:txBody>
      </p:sp>
      <p:sp>
        <p:nvSpPr>
          <p:cNvPr id="55" name="TextBox 54"/>
          <p:cNvSpPr txBox="1"/>
          <p:nvPr/>
        </p:nvSpPr>
        <p:spPr>
          <a:xfrm>
            <a:off x="929974" y="5006355"/>
            <a:ext cx="2166629" cy="276999"/>
          </a:xfrm>
          <a:prstGeom prst="rect">
            <a:avLst/>
          </a:prstGeom>
          <a:noFill/>
        </p:spPr>
        <p:txBody>
          <a:bodyPr wrap="square" rtlCol="0">
            <a:spAutoFit/>
          </a:bodyPr>
          <a:lstStyle/>
          <a:p>
            <a:r>
              <a:rPr lang="en-US" altLang="ko-KR" sz="1200" dirty="0">
                <a:solidFill>
                  <a:srgbClr val="64818D"/>
                </a:solidFill>
                <a:latin typeface="KoPub돋움체 Light" panose="00000300000000000000" pitchFamily="2" charset="-127"/>
                <a:ea typeface="KoPub돋움체 Light" panose="00000300000000000000" pitchFamily="2" charset="-127"/>
              </a:rPr>
              <a:t>1801550 Cha </a:t>
            </a:r>
            <a:r>
              <a:rPr lang="en-US" altLang="ko-KR" sz="1200" dirty="0" err="1">
                <a:solidFill>
                  <a:srgbClr val="64818D"/>
                </a:solidFill>
                <a:latin typeface="KoPub돋움체 Light" panose="00000300000000000000" pitchFamily="2" charset="-127"/>
                <a:ea typeface="KoPub돋움체 Light" panose="00000300000000000000" pitchFamily="2" charset="-127"/>
              </a:rPr>
              <a:t>Seongkyu</a:t>
            </a:r>
            <a:endParaRPr lang="ko-KR" altLang="en-US" sz="1200" dirty="0">
              <a:solidFill>
                <a:srgbClr val="64818D"/>
              </a:solidFill>
              <a:latin typeface="KoPub돋움체 Light" panose="00000300000000000000" pitchFamily="2" charset="-127"/>
              <a:ea typeface="KoPub돋움체 Light" panose="00000300000000000000" pitchFamily="2" charset="-127"/>
            </a:endParaRPr>
          </a:p>
        </p:txBody>
      </p:sp>
      <p:sp>
        <p:nvSpPr>
          <p:cNvPr id="56" name="직사각형 55"/>
          <p:cNvSpPr/>
          <p:nvPr/>
        </p:nvSpPr>
        <p:spPr>
          <a:xfrm>
            <a:off x="4307583" y="3389245"/>
            <a:ext cx="2159213" cy="1252246"/>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직사각형 56"/>
          <p:cNvSpPr/>
          <p:nvPr/>
        </p:nvSpPr>
        <p:spPr>
          <a:xfrm>
            <a:off x="6597143" y="3389245"/>
            <a:ext cx="2159213" cy="1252246"/>
          </a:xfrm>
          <a:prstGeom prst="rect">
            <a:avLst/>
          </a:prstGeom>
          <a:solidFill>
            <a:srgbClr val="97B8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직사각형 57"/>
          <p:cNvSpPr/>
          <p:nvPr/>
        </p:nvSpPr>
        <p:spPr>
          <a:xfrm>
            <a:off x="8873415" y="3389245"/>
            <a:ext cx="2159213" cy="1252246"/>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TextBox 62"/>
          <p:cNvSpPr txBox="1"/>
          <p:nvPr/>
        </p:nvSpPr>
        <p:spPr>
          <a:xfrm>
            <a:off x="6597143" y="3476794"/>
            <a:ext cx="2166629" cy="307777"/>
          </a:xfrm>
          <a:prstGeom prst="rect">
            <a:avLst/>
          </a:prstGeom>
          <a:noFill/>
        </p:spPr>
        <p:txBody>
          <a:bodyPr wrap="square" rtlCol="0">
            <a:spAutoFit/>
          </a:bodyPr>
          <a:lstStyle/>
          <a:p>
            <a:pPr algn="ctr"/>
            <a:r>
              <a:rPr lang="en-US" altLang="ko-KR" sz="1400" dirty="0">
                <a:solidFill>
                  <a:schemeClr val="bg1"/>
                </a:solidFill>
                <a:latin typeface="KoPub돋움체 Bold" panose="00000800000000000000" pitchFamily="2" charset="-127"/>
                <a:ea typeface="KoPub돋움체 Bold" panose="00000800000000000000" pitchFamily="2" charset="-127"/>
              </a:rPr>
              <a:t>StarCraft</a:t>
            </a:r>
            <a:endParaRPr lang="ko-KR" altLang="en-US" sz="1400" dirty="0">
              <a:solidFill>
                <a:schemeClr val="bg1"/>
              </a:solidFill>
              <a:latin typeface="KoPub돋움체 Bold" panose="00000800000000000000" pitchFamily="2" charset="-127"/>
              <a:ea typeface="KoPub돋움체 Bold" panose="00000800000000000000" pitchFamily="2" charset="-127"/>
            </a:endParaRPr>
          </a:p>
        </p:txBody>
      </p:sp>
      <p:sp>
        <p:nvSpPr>
          <p:cNvPr id="64" name="TextBox 63"/>
          <p:cNvSpPr txBox="1"/>
          <p:nvPr/>
        </p:nvSpPr>
        <p:spPr>
          <a:xfrm>
            <a:off x="8865998" y="3476794"/>
            <a:ext cx="2166629" cy="307777"/>
          </a:xfrm>
          <a:prstGeom prst="rect">
            <a:avLst/>
          </a:prstGeom>
          <a:noFill/>
        </p:spPr>
        <p:txBody>
          <a:bodyPr wrap="square" rtlCol="0">
            <a:spAutoFit/>
          </a:bodyPr>
          <a:lstStyle/>
          <a:p>
            <a:pPr algn="ctr"/>
            <a:r>
              <a:rPr lang="en-US" altLang="ko-KR" sz="1400" dirty="0">
                <a:solidFill>
                  <a:schemeClr val="bg1"/>
                </a:solidFill>
                <a:latin typeface="KoPub돋움체 Bold" panose="00000800000000000000" pitchFamily="2" charset="-127"/>
                <a:ea typeface="KoPub돋움체 Bold" panose="00000800000000000000" pitchFamily="2" charset="-127"/>
              </a:rPr>
              <a:t>League of Legends</a:t>
            </a:r>
            <a:endParaRPr lang="ko-KR" altLang="en-US" sz="1400" dirty="0">
              <a:solidFill>
                <a:schemeClr val="bg1"/>
              </a:solidFill>
              <a:latin typeface="KoPub돋움체 Bold" panose="00000800000000000000" pitchFamily="2" charset="-127"/>
              <a:ea typeface="KoPub돋움체 Bold" panose="00000800000000000000" pitchFamily="2" charset="-127"/>
            </a:endParaRPr>
          </a:p>
        </p:txBody>
      </p:sp>
      <p:sp>
        <p:nvSpPr>
          <p:cNvPr id="65" name="TextBox 64"/>
          <p:cNvSpPr txBox="1"/>
          <p:nvPr/>
        </p:nvSpPr>
        <p:spPr>
          <a:xfrm>
            <a:off x="4292751" y="3903996"/>
            <a:ext cx="2166629" cy="461665"/>
          </a:xfrm>
          <a:prstGeom prst="rect">
            <a:avLst/>
          </a:prstGeom>
          <a:noFill/>
        </p:spPr>
        <p:txBody>
          <a:bodyPr wrap="square" rtlCol="0">
            <a:spAutoFit/>
          </a:bodyPr>
          <a:lstStyle/>
          <a:p>
            <a:pPr algn="ctr"/>
            <a:r>
              <a:rPr lang="en-US" altLang="ko-KR" sz="2400" dirty="0">
                <a:solidFill>
                  <a:schemeClr val="bg1"/>
                </a:solidFill>
                <a:latin typeface="KoPub돋움체 Bold" panose="00000800000000000000" pitchFamily="2" charset="-127"/>
                <a:ea typeface="KoPub돋움체 Bold" panose="00000800000000000000" pitchFamily="2" charset="-127"/>
              </a:rPr>
              <a:t>Ha </a:t>
            </a:r>
            <a:r>
              <a:rPr lang="en-US" altLang="ko-KR" sz="2400" dirty="0" err="1">
                <a:solidFill>
                  <a:schemeClr val="bg1"/>
                </a:solidFill>
                <a:latin typeface="KoPub돋움체 Bold" panose="00000800000000000000" pitchFamily="2" charset="-127"/>
                <a:ea typeface="KoPub돋움체 Bold" panose="00000800000000000000" pitchFamily="2" charset="-127"/>
              </a:rPr>
              <a:t>Seungwon</a:t>
            </a:r>
            <a:endParaRPr lang="ko-KR" altLang="en-US" sz="2400" dirty="0">
              <a:solidFill>
                <a:schemeClr val="bg1"/>
              </a:solidFill>
              <a:latin typeface="KoPub돋움체 Bold" panose="00000800000000000000" pitchFamily="2" charset="-127"/>
              <a:ea typeface="KoPub돋움체 Bold" panose="00000800000000000000" pitchFamily="2" charset="-127"/>
            </a:endParaRPr>
          </a:p>
        </p:txBody>
      </p:sp>
      <p:sp>
        <p:nvSpPr>
          <p:cNvPr id="66" name="TextBox 65"/>
          <p:cNvSpPr txBox="1"/>
          <p:nvPr/>
        </p:nvSpPr>
        <p:spPr>
          <a:xfrm>
            <a:off x="6597143" y="3899258"/>
            <a:ext cx="2166629" cy="461665"/>
          </a:xfrm>
          <a:prstGeom prst="rect">
            <a:avLst/>
          </a:prstGeom>
          <a:noFill/>
        </p:spPr>
        <p:txBody>
          <a:bodyPr wrap="square" rtlCol="0">
            <a:spAutoFit/>
          </a:bodyPr>
          <a:lstStyle/>
          <a:p>
            <a:pPr algn="ctr"/>
            <a:r>
              <a:rPr lang="en-US" altLang="ko-KR" sz="2400" dirty="0">
                <a:solidFill>
                  <a:schemeClr val="bg1"/>
                </a:solidFill>
                <a:latin typeface="KoPub돋움체 Bold" panose="00000800000000000000" pitchFamily="2" charset="-127"/>
                <a:ea typeface="KoPub돋움체 Bold" panose="00000800000000000000" pitchFamily="2" charset="-127"/>
              </a:rPr>
              <a:t>Kim </a:t>
            </a:r>
            <a:r>
              <a:rPr lang="en-US" altLang="ko-KR" sz="2400" dirty="0" err="1">
                <a:solidFill>
                  <a:schemeClr val="bg1"/>
                </a:solidFill>
                <a:latin typeface="KoPub돋움체 Bold" panose="00000800000000000000" pitchFamily="2" charset="-127"/>
                <a:ea typeface="KoPub돋움체 Bold" panose="00000800000000000000" pitchFamily="2" charset="-127"/>
              </a:rPr>
              <a:t>Muyoung</a:t>
            </a:r>
            <a:endParaRPr lang="ko-KR" altLang="en-US" sz="2400" dirty="0">
              <a:solidFill>
                <a:schemeClr val="bg1"/>
              </a:solidFill>
              <a:latin typeface="KoPub돋움체 Bold" panose="00000800000000000000" pitchFamily="2" charset="-127"/>
              <a:ea typeface="KoPub돋움체 Bold" panose="00000800000000000000" pitchFamily="2" charset="-127"/>
            </a:endParaRPr>
          </a:p>
        </p:txBody>
      </p:sp>
      <p:sp>
        <p:nvSpPr>
          <p:cNvPr id="67" name="TextBox 66"/>
          <p:cNvSpPr txBox="1"/>
          <p:nvPr/>
        </p:nvSpPr>
        <p:spPr>
          <a:xfrm>
            <a:off x="8858582" y="3899257"/>
            <a:ext cx="2174044" cy="461665"/>
          </a:xfrm>
          <a:prstGeom prst="rect">
            <a:avLst/>
          </a:prstGeom>
          <a:noFill/>
        </p:spPr>
        <p:txBody>
          <a:bodyPr wrap="square" rtlCol="0">
            <a:spAutoFit/>
          </a:bodyPr>
          <a:lstStyle/>
          <a:p>
            <a:pPr algn="ctr"/>
            <a:r>
              <a:rPr lang="en-US" altLang="ko-KR" sz="2400" dirty="0">
                <a:solidFill>
                  <a:schemeClr val="bg1"/>
                </a:solidFill>
                <a:latin typeface="KoPub돋움체 Bold" panose="00000800000000000000" pitchFamily="2" charset="-127"/>
                <a:ea typeface="KoPub돋움체 Bold" panose="00000800000000000000" pitchFamily="2" charset="-127"/>
              </a:rPr>
              <a:t>Cha </a:t>
            </a:r>
            <a:r>
              <a:rPr lang="en-US" altLang="ko-KR" sz="2400" dirty="0" err="1">
                <a:solidFill>
                  <a:schemeClr val="bg1"/>
                </a:solidFill>
                <a:latin typeface="KoPub돋움체 Bold" panose="00000800000000000000" pitchFamily="2" charset="-127"/>
                <a:ea typeface="KoPub돋움체 Bold" panose="00000800000000000000" pitchFamily="2" charset="-127"/>
              </a:rPr>
              <a:t>Seongkyu</a:t>
            </a:r>
            <a:endParaRPr lang="ko-KR" altLang="en-US" sz="2400" dirty="0">
              <a:solidFill>
                <a:schemeClr val="bg1"/>
              </a:solidFill>
              <a:latin typeface="KoPub돋움체 Bold" panose="00000800000000000000" pitchFamily="2" charset="-127"/>
              <a:ea typeface="KoPub돋움체 Bold" panose="00000800000000000000" pitchFamily="2" charset="-127"/>
            </a:endParaRPr>
          </a:p>
        </p:txBody>
      </p:sp>
      <p:sp>
        <p:nvSpPr>
          <p:cNvPr id="74" name="TextBox 73"/>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01</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75" name="TextBox 74"/>
          <p:cNvSpPr txBox="1"/>
          <p:nvPr/>
        </p:nvSpPr>
        <p:spPr>
          <a:xfrm>
            <a:off x="929974" y="184187"/>
            <a:ext cx="2694533"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Introduction</a:t>
            </a:r>
            <a:endParaRPr lang="ko-KR" altLang="en-US" sz="2800" dirty="0">
              <a:latin typeface="KoPub돋움체 Bold" panose="00000800000000000000" pitchFamily="2" charset="-127"/>
              <a:ea typeface="KoPub돋움체 Bold" panose="00000800000000000000" pitchFamily="2" charset="-127"/>
            </a:endParaRPr>
          </a:p>
        </p:txBody>
      </p:sp>
      <p:sp>
        <p:nvSpPr>
          <p:cNvPr id="79" name="직사각형 78"/>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TextBox 79"/>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sp>
        <p:nvSpPr>
          <p:cNvPr id="34" name="TextBox 33">
            <a:extLst>
              <a:ext uri="{FF2B5EF4-FFF2-40B4-BE49-F238E27FC236}">
                <a16:creationId xmlns:a16="http://schemas.microsoft.com/office/drawing/2014/main" id="{D2D460EF-415A-42B0-9AB5-7BFF902DE1CF}"/>
              </a:ext>
            </a:extLst>
          </p:cNvPr>
          <p:cNvSpPr txBox="1"/>
          <p:nvPr/>
        </p:nvSpPr>
        <p:spPr>
          <a:xfrm>
            <a:off x="327719"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Topic Selection</a:t>
            </a:r>
            <a:endParaRPr lang="ko-KR" altLang="en-US" sz="1200" dirty="0">
              <a:latin typeface="KoPub돋움체 Medium" panose="00000600000000000000" pitchFamily="2" charset="-127"/>
              <a:ea typeface="KoPub돋움체 Medium" panose="00000600000000000000" pitchFamily="2" charset="-127"/>
            </a:endParaRPr>
          </a:p>
        </p:txBody>
      </p:sp>
      <p:sp>
        <p:nvSpPr>
          <p:cNvPr id="35" name="TextBox 34">
            <a:extLst>
              <a:ext uri="{FF2B5EF4-FFF2-40B4-BE49-F238E27FC236}">
                <a16:creationId xmlns:a16="http://schemas.microsoft.com/office/drawing/2014/main" id="{45A52831-62B1-4A81-9898-AE8ABDC405A0}"/>
              </a:ext>
            </a:extLst>
          </p:cNvPr>
          <p:cNvSpPr txBox="1"/>
          <p:nvPr/>
        </p:nvSpPr>
        <p:spPr>
          <a:xfrm>
            <a:off x="1662117"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Distribution</a:t>
            </a:r>
            <a:endParaRPr lang="ko-KR" altLang="en-US" sz="1200" dirty="0">
              <a:latin typeface="KoPub돋움체 Medium" panose="00000600000000000000" pitchFamily="2" charset="-127"/>
              <a:ea typeface="KoPub돋움체 Medium" panose="00000600000000000000" pitchFamily="2" charset="-127"/>
            </a:endParaRPr>
          </a:p>
        </p:txBody>
      </p:sp>
      <p:sp>
        <p:nvSpPr>
          <p:cNvPr id="36" name="TextBox 35">
            <a:extLst>
              <a:ext uri="{FF2B5EF4-FFF2-40B4-BE49-F238E27FC236}">
                <a16:creationId xmlns:a16="http://schemas.microsoft.com/office/drawing/2014/main" id="{B6A743FE-107E-4029-97A0-4F21E796B77A}"/>
              </a:ext>
            </a:extLst>
          </p:cNvPr>
          <p:cNvSpPr txBox="1"/>
          <p:nvPr/>
        </p:nvSpPr>
        <p:spPr>
          <a:xfrm>
            <a:off x="4653959" y="1313993"/>
            <a:ext cx="2519460" cy="369332"/>
          </a:xfrm>
          <a:prstGeom prst="rect">
            <a:avLst/>
          </a:prstGeom>
          <a:noFill/>
        </p:spPr>
        <p:txBody>
          <a:bodyPr wrap="square" rtlCol="0">
            <a:spAutoFit/>
          </a:bodyPr>
          <a:lstStyle/>
          <a:p>
            <a:r>
              <a:rPr lang="en-US" altLang="ko-KR" dirty="0">
                <a:solidFill>
                  <a:srgbClr val="64818D"/>
                </a:solidFill>
                <a:latin typeface="KoPub돋움체 Bold" panose="00000800000000000000" pitchFamily="2" charset="-127"/>
                <a:ea typeface="KoPub돋움체 Bold" panose="00000800000000000000" pitchFamily="2" charset="-127"/>
              </a:rPr>
              <a:t>Distribution – by topic </a:t>
            </a:r>
            <a:endParaRPr lang="ko-KR" altLang="en-US" dirty="0">
              <a:solidFill>
                <a:srgbClr val="64818D"/>
              </a:solidFill>
              <a:latin typeface="KoPub돋움체 Bold" panose="00000800000000000000" pitchFamily="2" charset="-127"/>
              <a:ea typeface="KoPub돋움체 Bold" panose="00000800000000000000" pitchFamily="2" charset="-127"/>
            </a:endParaRPr>
          </a:p>
        </p:txBody>
      </p:sp>
      <p:sp>
        <p:nvSpPr>
          <p:cNvPr id="39" name="TextBox 38">
            <a:extLst>
              <a:ext uri="{FF2B5EF4-FFF2-40B4-BE49-F238E27FC236}">
                <a16:creationId xmlns:a16="http://schemas.microsoft.com/office/drawing/2014/main" id="{B2C15E18-A0D7-4B7D-BAE7-041A8C314E1D}"/>
              </a:ext>
            </a:extLst>
          </p:cNvPr>
          <p:cNvSpPr txBox="1"/>
          <p:nvPr/>
        </p:nvSpPr>
        <p:spPr>
          <a:xfrm>
            <a:off x="4300166" y="3476794"/>
            <a:ext cx="2166629" cy="523220"/>
          </a:xfrm>
          <a:prstGeom prst="rect">
            <a:avLst/>
          </a:prstGeom>
          <a:noFill/>
        </p:spPr>
        <p:txBody>
          <a:bodyPr wrap="square" rtlCol="0">
            <a:spAutoFit/>
          </a:bodyPr>
          <a:lstStyle/>
          <a:p>
            <a:pPr algn="ctr"/>
            <a:r>
              <a:rPr lang="en-US" altLang="ko-KR" sz="1400" dirty="0">
                <a:solidFill>
                  <a:schemeClr val="bg1"/>
                </a:solidFill>
                <a:latin typeface="KoPub돋움체 Bold" panose="00000800000000000000" pitchFamily="2" charset="-127"/>
                <a:ea typeface="KoPub돋움체 Bold" panose="00000800000000000000" pitchFamily="2" charset="-127"/>
              </a:rPr>
              <a:t>PLAYERUNKNOWN’S BATTLEGROUNDS</a:t>
            </a:r>
            <a:endParaRPr lang="ko-KR" altLang="en-US" sz="1400" dirty="0">
              <a:solidFill>
                <a:schemeClr val="bg1"/>
              </a:solidFill>
              <a:latin typeface="KoPub돋움체 Bold" panose="00000800000000000000" pitchFamily="2" charset="-127"/>
              <a:ea typeface="KoPub돋움체 Bold" panose="00000800000000000000" pitchFamily="2" charset="-127"/>
            </a:endParaRPr>
          </a:p>
        </p:txBody>
      </p:sp>
    </p:spTree>
    <p:extLst>
      <p:ext uri="{BB962C8B-B14F-4D97-AF65-F5344CB8AC3E}">
        <p14:creationId xmlns:p14="http://schemas.microsoft.com/office/powerpoint/2010/main" val="2709602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1" y="0"/>
            <a:ext cx="1786070" cy="6858000"/>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TextBox 24"/>
          <p:cNvSpPr txBox="1"/>
          <p:nvPr/>
        </p:nvSpPr>
        <p:spPr>
          <a:xfrm>
            <a:off x="2022080" y="1956009"/>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02</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26" name="TextBox 25"/>
          <p:cNvSpPr txBox="1"/>
          <p:nvPr/>
        </p:nvSpPr>
        <p:spPr>
          <a:xfrm>
            <a:off x="2695855" y="1956009"/>
            <a:ext cx="9283002"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PLAYERUNKNOWN’S BATTLEGROUNDS</a:t>
            </a:r>
            <a:endParaRPr lang="ko-KR" altLang="en-US" sz="2800" dirty="0">
              <a:latin typeface="KoPub돋움체 Bold" panose="00000800000000000000" pitchFamily="2" charset="-127"/>
              <a:ea typeface="KoPub돋움체 Bold" panose="00000800000000000000" pitchFamily="2" charset="-127"/>
            </a:endParaRPr>
          </a:p>
        </p:txBody>
      </p:sp>
      <p:sp>
        <p:nvSpPr>
          <p:cNvPr id="27" name="TextBox 26"/>
          <p:cNvSpPr txBox="1"/>
          <p:nvPr/>
        </p:nvSpPr>
        <p:spPr>
          <a:xfrm>
            <a:off x="2713267" y="2479229"/>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Composition</a:t>
            </a:r>
            <a:endParaRPr lang="ko-KR" altLang="en-US" sz="1200" dirty="0">
              <a:latin typeface="KoPub돋움체 Medium" panose="00000600000000000000" pitchFamily="2" charset="-127"/>
              <a:ea typeface="KoPub돋움체 Medium" panose="00000600000000000000" pitchFamily="2" charset="-127"/>
            </a:endParaRPr>
          </a:p>
        </p:txBody>
      </p:sp>
      <p:sp>
        <p:nvSpPr>
          <p:cNvPr id="28" name="TextBox 27"/>
          <p:cNvSpPr txBox="1"/>
          <p:nvPr/>
        </p:nvSpPr>
        <p:spPr>
          <a:xfrm>
            <a:off x="2713267" y="2787006"/>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Design &amp; Features</a:t>
            </a:r>
            <a:endParaRPr lang="ko-KR" altLang="en-US" sz="1200" dirty="0">
              <a:latin typeface="KoPub돋움체 Medium" panose="00000600000000000000" pitchFamily="2" charset="-127"/>
              <a:ea typeface="KoPub돋움체 Medium" panose="00000600000000000000" pitchFamily="2" charset="-127"/>
            </a:endParaRPr>
          </a:p>
        </p:txBody>
      </p:sp>
      <p:sp>
        <p:nvSpPr>
          <p:cNvPr id="29" name="TextBox 28"/>
          <p:cNvSpPr txBox="1"/>
          <p:nvPr/>
        </p:nvSpPr>
        <p:spPr>
          <a:xfrm>
            <a:off x="2713267" y="3094783"/>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 - </a:t>
            </a:r>
            <a:r>
              <a:rPr lang="en-US" altLang="ko-KR" sz="1200" dirty="0" err="1">
                <a:latin typeface="KoPub돋움체 Medium" panose="00000600000000000000" pitchFamily="2" charset="-127"/>
                <a:ea typeface="KoPub돋움체 Medium" panose="00000600000000000000" pitchFamily="2" charset="-127"/>
              </a:rPr>
              <a:t>js</a:t>
            </a:r>
            <a:endParaRPr lang="ko-KR" altLang="en-US" sz="1200" dirty="0">
              <a:latin typeface="KoPub돋움체 Medium" panose="00000600000000000000" pitchFamily="2" charset="-127"/>
              <a:ea typeface="KoPub돋움체 Medium" panose="00000600000000000000" pitchFamily="2" charset="-127"/>
            </a:endParaRPr>
          </a:p>
        </p:txBody>
      </p:sp>
      <p:sp>
        <p:nvSpPr>
          <p:cNvPr id="30" name="직사각형 29"/>
          <p:cNvSpPr/>
          <p:nvPr/>
        </p:nvSpPr>
        <p:spPr>
          <a:xfrm>
            <a:off x="2610186" y="2063795"/>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1" name="Group 4"/>
          <p:cNvGrpSpPr>
            <a:grpSpLocks noChangeAspect="1"/>
          </p:cNvGrpSpPr>
          <p:nvPr/>
        </p:nvGrpSpPr>
        <p:grpSpPr bwMode="auto">
          <a:xfrm rot="20629952">
            <a:off x="11440398" y="6232475"/>
            <a:ext cx="479425" cy="492125"/>
            <a:chOff x="1401" y="818"/>
            <a:chExt cx="302" cy="310"/>
          </a:xfrm>
          <a:solidFill>
            <a:srgbClr val="97B8BF"/>
          </a:solidFill>
        </p:grpSpPr>
        <p:sp>
          <p:nvSpPr>
            <p:cNvPr id="32" name="Freeform 6"/>
            <p:cNvSpPr>
              <a:spLocks/>
            </p:cNvSpPr>
            <p:nvPr/>
          </p:nvSpPr>
          <p:spPr bwMode="auto">
            <a:xfrm>
              <a:off x="1401" y="818"/>
              <a:ext cx="302" cy="170"/>
            </a:xfrm>
            <a:custGeom>
              <a:avLst/>
              <a:gdLst>
                <a:gd name="T0" fmla="*/ 1661 w 3322"/>
                <a:gd name="T1" fmla="*/ 0 h 1869"/>
                <a:gd name="T2" fmla="*/ 3322 w 3322"/>
                <a:gd name="T3" fmla="*/ 932 h 1869"/>
                <a:gd name="T4" fmla="*/ 1661 w 3322"/>
                <a:gd name="T5" fmla="*/ 1869 h 1869"/>
                <a:gd name="T6" fmla="*/ 0 w 3322"/>
                <a:gd name="T7" fmla="*/ 932 h 1869"/>
                <a:gd name="T8" fmla="*/ 1661 w 3322"/>
                <a:gd name="T9" fmla="*/ 0 h 1869"/>
              </a:gdLst>
              <a:ahLst/>
              <a:cxnLst>
                <a:cxn ang="0">
                  <a:pos x="T0" y="T1"/>
                </a:cxn>
                <a:cxn ang="0">
                  <a:pos x="T2" y="T3"/>
                </a:cxn>
                <a:cxn ang="0">
                  <a:pos x="T4" y="T5"/>
                </a:cxn>
                <a:cxn ang="0">
                  <a:pos x="T6" y="T7"/>
                </a:cxn>
                <a:cxn ang="0">
                  <a:pos x="T8" y="T9"/>
                </a:cxn>
              </a:cxnLst>
              <a:rect l="0" t="0" r="r" b="b"/>
              <a:pathLst>
                <a:path w="3322" h="1869">
                  <a:moveTo>
                    <a:pt x="1661" y="0"/>
                  </a:moveTo>
                  <a:lnTo>
                    <a:pt x="3322" y="932"/>
                  </a:lnTo>
                  <a:lnTo>
                    <a:pt x="1661" y="1869"/>
                  </a:lnTo>
                  <a:lnTo>
                    <a:pt x="0" y="932"/>
                  </a:lnTo>
                  <a:lnTo>
                    <a:pt x="166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3" name="Freeform 7"/>
            <p:cNvSpPr>
              <a:spLocks/>
            </p:cNvSpPr>
            <p:nvPr/>
          </p:nvSpPr>
          <p:spPr bwMode="auto">
            <a:xfrm>
              <a:off x="1401" y="945"/>
              <a:ext cx="302" cy="113"/>
            </a:xfrm>
            <a:custGeom>
              <a:avLst/>
              <a:gdLst>
                <a:gd name="T0" fmla="*/ 541 w 3322"/>
                <a:gd name="T1" fmla="*/ 0 h 1241"/>
                <a:gd name="T2" fmla="*/ 1661 w 3322"/>
                <a:gd name="T3" fmla="*/ 632 h 1241"/>
                <a:gd name="T4" fmla="*/ 2781 w 3322"/>
                <a:gd name="T5" fmla="*/ 0 h 1241"/>
                <a:gd name="T6" fmla="*/ 3322 w 3322"/>
                <a:gd name="T7" fmla="*/ 303 h 1241"/>
                <a:gd name="T8" fmla="*/ 1661 w 3322"/>
                <a:gd name="T9" fmla="*/ 1241 h 1241"/>
                <a:gd name="T10" fmla="*/ 0 w 3322"/>
                <a:gd name="T11" fmla="*/ 303 h 1241"/>
                <a:gd name="T12" fmla="*/ 541 w 3322"/>
                <a:gd name="T13" fmla="*/ 0 h 1241"/>
              </a:gdLst>
              <a:ahLst/>
              <a:cxnLst>
                <a:cxn ang="0">
                  <a:pos x="T0" y="T1"/>
                </a:cxn>
                <a:cxn ang="0">
                  <a:pos x="T2" y="T3"/>
                </a:cxn>
                <a:cxn ang="0">
                  <a:pos x="T4" y="T5"/>
                </a:cxn>
                <a:cxn ang="0">
                  <a:pos x="T6" y="T7"/>
                </a:cxn>
                <a:cxn ang="0">
                  <a:pos x="T8" y="T9"/>
                </a:cxn>
                <a:cxn ang="0">
                  <a:pos x="T10" y="T11"/>
                </a:cxn>
                <a:cxn ang="0">
                  <a:pos x="T12" y="T13"/>
                </a:cxn>
              </a:cxnLst>
              <a:rect l="0" t="0" r="r" b="b"/>
              <a:pathLst>
                <a:path w="3322" h="1241">
                  <a:moveTo>
                    <a:pt x="541" y="0"/>
                  </a:moveTo>
                  <a:lnTo>
                    <a:pt x="1661" y="632"/>
                  </a:lnTo>
                  <a:lnTo>
                    <a:pt x="2781" y="0"/>
                  </a:lnTo>
                  <a:lnTo>
                    <a:pt x="3322" y="303"/>
                  </a:lnTo>
                  <a:lnTo>
                    <a:pt x="1661" y="1241"/>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4" name="Freeform 8"/>
            <p:cNvSpPr>
              <a:spLocks/>
            </p:cNvSpPr>
            <p:nvPr/>
          </p:nvSpPr>
          <p:spPr bwMode="auto">
            <a:xfrm>
              <a:off x="1401" y="1015"/>
              <a:ext cx="302" cy="113"/>
            </a:xfrm>
            <a:custGeom>
              <a:avLst/>
              <a:gdLst>
                <a:gd name="T0" fmla="*/ 541 w 3322"/>
                <a:gd name="T1" fmla="*/ 0 h 1239"/>
                <a:gd name="T2" fmla="*/ 1661 w 3322"/>
                <a:gd name="T3" fmla="*/ 631 h 1239"/>
                <a:gd name="T4" fmla="*/ 2781 w 3322"/>
                <a:gd name="T5" fmla="*/ 0 h 1239"/>
                <a:gd name="T6" fmla="*/ 3322 w 3322"/>
                <a:gd name="T7" fmla="*/ 303 h 1239"/>
                <a:gd name="T8" fmla="*/ 1661 w 3322"/>
                <a:gd name="T9" fmla="*/ 1239 h 1239"/>
                <a:gd name="T10" fmla="*/ 0 w 3322"/>
                <a:gd name="T11" fmla="*/ 303 h 1239"/>
                <a:gd name="T12" fmla="*/ 541 w 3322"/>
                <a:gd name="T13" fmla="*/ 0 h 1239"/>
              </a:gdLst>
              <a:ahLst/>
              <a:cxnLst>
                <a:cxn ang="0">
                  <a:pos x="T0" y="T1"/>
                </a:cxn>
                <a:cxn ang="0">
                  <a:pos x="T2" y="T3"/>
                </a:cxn>
                <a:cxn ang="0">
                  <a:pos x="T4" y="T5"/>
                </a:cxn>
                <a:cxn ang="0">
                  <a:pos x="T6" y="T7"/>
                </a:cxn>
                <a:cxn ang="0">
                  <a:pos x="T8" y="T9"/>
                </a:cxn>
                <a:cxn ang="0">
                  <a:pos x="T10" y="T11"/>
                </a:cxn>
                <a:cxn ang="0">
                  <a:pos x="T12" y="T13"/>
                </a:cxn>
              </a:cxnLst>
              <a:rect l="0" t="0" r="r" b="b"/>
              <a:pathLst>
                <a:path w="3322" h="1239">
                  <a:moveTo>
                    <a:pt x="541" y="0"/>
                  </a:moveTo>
                  <a:lnTo>
                    <a:pt x="1661" y="631"/>
                  </a:lnTo>
                  <a:lnTo>
                    <a:pt x="2781" y="0"/>
                  </a:lnTo>
                  <a:lnTo>
                    <a:pt x="3322" y="303"/>
                  </a:lnTo>
                  <a:lnTo>
                    <a:pt x="1661" y="1239"/>
                  </a:lnTo>
                  <a:lnTo>
                    <a:pt x="0" y="303"/>
                  </a:lnTo>
                  <a:lnTo>
                    <a:pt x="541" y="0"/>
                  </a:lnTo>
                  <a:close/>
                </a:path>
              </a:pathLst>
            </a:custGeom>
            <a:grpFill/>
            <a:ln w="0">
              <a:solidFill>
                <a:srgbClr val="97B8BF"/>
              </a:solidFill>
              <a:prstDash val="solid"/>
              <a:round/>
              <a:headEnd/>
              <a:tailEnd/>
            </a:ln>
          </p:spPr>
          <p:txBody>
            <a:bodyPr vert="horz" wrap="square" lIns="91440" tIns="45720" rIns="91440" bIns="45720" numCol="1" anchor="t" anchorCtr="0" compatLnSpc="1">
              <a:prstTxWarp prst="textNoShape">
                <a:avLst/>
              </a:prstTxWarp>
            </a:bodyPr>
            <a:lstStyle/>
            <a:p>
              <a:endParaRPr lang="ko-KR" altLang="en-US"/>
            </a:p>
          </p:txBody>
        </p:sp>
      </p:grpSp>
      <p:sp>
        <p:nvSpPr>
          <p:cNvPr id="35" name="TextBox 34"/>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cxnSp>
        <p:nvCxnSpPr>
          <p:cNvPr id="36" name="직선 연결선 35"/>
          <p:cNvCxnSpPr/>
          <p:nvPr/>
        </p:nvCxnSpPr>
        <p:spPr>
          <a:xfrm>
            <a:off x="11616565" y="0"/>
            <a:ext cx="0" cy="6369098"/>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cxnSp>
        <p:nvCxnSpPr>
          <p:cNvPr id="38" name="직선 연결선 37"/>
          <p:cNvCxnSpPr/>
          <p:nvPr/>
        </p:nvCxnSpPr>
        <p:spPr>
          <a:xfrm>
            <a:off x="12007326" y="0"/>
            <a:ext cx="0" cy="6858000"/>
          </a:xfrm>
          <a:prstGeom prst="line">
            <a:avLst/>
          </a:prstGeom>
          <a:ln w="19050">
            <a:solidFill>
              <a:srgbClr val="97B8BF"/>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6F497E19-C283-4522-ADC1-D7F26D77ED81}"/>
              </a:ext>
            </a:extLst>
          </p:cNvPr>
          <p:cNvSpPr txBox="1"/>
          <p:nvPr/>
        </p:nvSpPr>
        <p:spPr>
          <a:xfrm>
            <a:off x="2713267" y="340256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 - </a:t>
            </a:r>
            <a:r>
              <a:rPr lang="en-US" altLang="ko-KR" sz="1200" dirty="0" err="1">
                <a:latin typeface="KoPub돋움체 Medium" panose="00000600000000000000" pitchFamily="2" charset="-127"/>
                <a:ea typeface="KoPub돋움체 Medium" panose="00000600000000000000" pitchFamily="2" charset="-127"/>
              </a:rPr>
              <a:t>css</a:t>
            </a:r>
            <a:endParaRPr lang="ko-KR" altLang="en-US" sz="1200" dirty="0">
              <a:latin typeface="KoPub돋움체 Medium" panose="00000600000000000000" pitchFamily="2" charset="-127"/>
              <a:ea typeface="KoPub돋움체 Medium" panose="00000600000000000000" pitchFamily="2" charset="-127"/>
            </a:endParaRPr>
          </a:p>
        </p:txBody>
      </p:sp>
      <p:sp>
        <p:nvSpPr>
          <p:cNvPr id="17" name="TextBox 16">
            <a:extLst>
              <a:ext uri="{FF2B5EF4-FFF2-40B4-BE49-F238E27FC236}">
                <a16:creationId xmlns:a16="http://schemas.microsoft.com/office/drawing/2014/main" id="{F9CA25AA-C96C-4B21-A5FD-A39EF8F856B3}"/>
              </a:ext>
            </a:extLst>
          </p:cNvPr>
          <p:cNvSpPr txBox="1"/>
          <p:nvPr/>
        </p:nvSpPr>
        <p:spPr>
          <a:xfrm>
            <a:off x="2713267" y="3710337"/>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 - html</a:t>
            </a:r>
            <a:endParaRPr lang="ko-KR" altLang="en-US" sz="1200" dirty="0">
              <a:latin typeface="KoPub돋움체 Medium" panose="00000600000000000000" pitchFamily="2" charset="-127"/>
              <a:ea typeface="KoPub돋움체 Medium" panose="00000600000000000000" pitchFamily="2" charset="-127"/>
            </a:endParaRPr>
          </a:p>
        </p:txBody>
      </p:sp>
    </p:spTree>
    <p:extLst>
      <p:ext uri="{BB962C8B-B14F-4D97-AF65-F5344CB8AC3E}">
        <p14:creationId xmlns:p14="http://schemas.microsoft.com/office/powerpoint/2010/main" val="2089927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타원 115">
            <a:extLst>
              <a:ext uri="{FF2B5EF4-FFF2-40B4-BE49-F238E27FC236}">
                <a16:creationId xmlns:a16="http://schemas.microsoft.com/office/drawing/2014/main" id="{B5CC38A4-B621-4DF7-8161-55D1B5413AC0}"/>
              </a:ext>
            </a:extLst>
          </p:cNvPr>
          <p:cNvSpPr/>
          <p:nvPr/>
        </p:nvSpPr>
        <p:spPr>
          <a:xfrm>
            <a:off x="9861720" y="2405219"/>
            <a:ext cx="2160000" cy="2160000"/>
          </a:xfrm>
          <a:prstGeom prst="ellipse">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14" name="타원 113">
            <a:extLst>
              <a:ext uri="{FF2B5EF4-FFF2-40B4-BE49-F238E27FC236}">
                <a16:creationId xmlns:a16="http://schemas.microsoft.com/office/drawing/2014/main" id="{D805B04B-BAA6-4160-9477-765A23EB7FC3}"/>
              </a:ext>
            </a:extLst>
          </p:cNvPr>
          <p:cNvSpPr/>
          <p:nvPr/>
        </p:nvSpPr>
        <p:spPr>
          <a:xfrm>
            <a:off x="7508945" y="2405219"/>
            <a:ext cx="2160000" cy="2160000"/>
          </a:xfrm>
          <a:prstGeom prst="ellipse">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3" name="타원 112">
            <a:extLst>
              <a:ext uri="{FF2B5EF4-FFF2-40B4-BE49-F238E27FC236}">
                <a16:creationId xmlns:a16="http://schemas.microsoft.com/office/drawing/2014/main" id="{AD6BC269-42B3-4420-BCA0-2680FB3A5914}"/>
              </a:ext>
            </a:extLst>
          </p:cNvPr>
          <p:cNvSpPr/>
          <p:nvPr/>
        </p:nvSpPr>
        <p:spPr>
          <a:xfrm>
            <a:off x="5086546" y="2348817"/>
            <a:ext cx="2160000" cy="2160000"/>
          </a:xfrm>
          <a:prstGeom prst="ellipse">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2" name="타원 111">
            <a:extLst>
              <a:ext uri="{FF2B5EF4-FFF2-40B4-BE49-F238E27FC236}">
                <a16:creationId xmlns:a16="http://schemas.microsoft.com/office/drawing/2014/main" id="{BB0904FA-DBB9-4182-878B-644F2E40322D}"/>
              </a:ext>
            </a:extLst>
          </p:cNvPr>
          <p:cNvSpPr/>
          <p:nvPr/>
        </p:nvSpPr>
        <p:spPr>
          <a:xfrm>
            <a:off x="2630721" y="2348817"/>
            <a:ext cx="2160000" cy="2160000"/>
          </a:xfrm>
          <a:prstGeom prst="ellipse">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9" name="타원 108">
            <a:extLst>
              <a:ext uri="{FF2B5EF4-FFF2-40B4-BE49-F238E27FC236}">
                <a16:creationId xmlns:a16="http://schemas.microsoft.com/office/drawing/2014/main" id="{D057E946-1CE3-4A90-A83F-CABA57F50F1C}"/>
              </a:ext>
            </a:extLst>
          </p:cNvPr>
          <p:cNvSpPr/>
          <p:nvPr/>
        </p:nvSpPr>
        <p:spPr>
          <a:xfrm>
            <a:off x="177031" y="2344119"/>
            <a:ext cx="2160000" cy="2160000"/>
          </a:xfrm>
          <a:prstGeom prst="ellipse">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TextBox 49"/>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02</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51" name="TextBox 50"/>
          <p:cNvSpPr txBox="1"/>
          <p:nvPr/>
        </p:nvSpPr>
        <p:spPr>
          <a:xfrm>
            <a:off x="929974" y="193152"/>
            <a:ext cx="8375391"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PLAYERUNKNOWN’S BATTLEGROUNDS</a:t>
            </a:r>
            <a:endParaRPr lang="ko-KR" altLang="en-US" sz="2800" dirty="0">
              <a:latin typeface="KoPub돋움체 Bold" panose="00000800000000000000" pitchFamily="2" charset="-127"/>
              <a:ea typeface="KoPub돋움체 Bold" panose="00000800000000000000" pitchFamily="2" charset="-127"/>
            </a:endParaRPr>
          </a:p>
        </p:txBody>
      </p:sp>
      <p:sp>
        <p:nvSpPr>
          <p:cNvPr id="55" name="직사각형 54"/>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2" name="TextBox 101"/>
          <p:cNvSpPr txBox="1"/>
          <p:nvPr/>
        </p:nvSpPr>
        <p:spPr>
          <a:xfrm>
            <a:off x="489105" y="4635065"/>
            <a:ext cx="1526004" cy="338554"/>
          </a:xfrm>
          <a:prstGeom prst="rect">
            <a:avLst/>
          </a:prstGeom>
          <a:noFill/>
        </p:spPr>
        <p:txBody>
          <a:bodyPr wrap="square" rtlCol="0">
            <a:spAutoFit/>
          </a:bodyPr>
          <a:lstStyle/>
          <a:p>
            <a:pPr algn="ctr"/>
            <a:r>
              <a:rPr lang="en-US" altLang="ko-KR" sz="1600" dirty="0">
                <a:solidFill>
                  <a:srgbClr val="64818D"/>
                </a:solidFill>
                <a:latin typeface="KoPub돋움체 Bold" panose="00000800000000000000" pitchFamily="2" charset="-127"/>
                <a:ea typeface="KoPub돋움체 Bold" panose="00000800000000000000" pitchFamily="2" charset="-127"/>
              </a:rPr>
              <a:t>The main</a:t>
            </a:r>
            <a:endParaRPr lang="ko-KR" altLang="en-US" sz="1600" dirty="0">
              <a:solidFill>
                <a:srgbClr val="64818D"/>
              </a:solidFill>
              <a:latin typeface="KoPub돋움체 Bold" panose="00000800000000000000" pitchFamily="2" charset="-127"/>
              <a:ea typeface="KoPub돋움체 Bold" panose="00000800000000000000" pitchFamily="2" charset="-127"/>
            </a:endParaRPr>
          </a:p>
        </p:txBody>
      </p:sp>
      <p:sp>
        <p:nvSpPr>
          <p:cNvPr id="103" name="TextBox 102"/>
          <p:cNvSpPr txBox="1"/>
          <p:nvPr/>
        </p:nvSpPr>
        <p:spPr>
          <a:xfrm>
            <a:off x="2947719" y="4688330"/>
            <a:ext cx="1526004" cy="338554"/>
          </a:xfrm>
          <a:prstGeom prst="rect">
            <a:avLst/>
          </a:prstGeom>
          <a:noFill/>
        </p:spPr>
        <p:txBody>
          <a:bodyPr wrap="square" rtlCol="0">
            <a:spAutoFit/>
          </a:bodyPr>
          <a:lstStyle/>
          <a:p>
            <a:pPr algn="ctr"/>
            <a:r>
              <a:rPr lang="en-US" altLang="ko-KR" sz="1600" dirty="0">
                <a:solidFill>
                  <a:srgbClr val="64818D"/>
                </a:solidFill>
                <a:latin typeface="KoPub돋움체 Bold" panose="00000800000000000000" pitchFamily="2" charset="-127"/>
                <a:ea typeface="KoPub돋움체 Bold" panose="00000800000000000000" pitchFamily="2" charset="-127"/>
              </a:rPr>
              <a:t>Videos</a:t>
            </a:r>
            <a:endParaRPr lang="ko-KR" altLang="en-US" sz="1600" dirty="0">
              <a:solidFill>
                <a:srgbClr val="64818D"/>
              </a:solidFill>
              <a:latin typeface="KoPub돋움체 Bold" panose="00000800000000000000" pitchFamily="2" charset="-127"/>
              <a:ea typeface="KoPub돋움체 Bold" panose="00000800000000000000" pitchFamily="2" charset="-127"/>
            </a:endParaRPr>
          </a:p>
        </p:txBody>
      </p:sp>
      <p:sp>
        <p:nvSpPr>
          <p:cNvPr id="104" name="TextBox 103"/>
          <p:cNvSpPr txBox="1"/>
          <p:nvPr/>
        </p:nvSpPr>
        <p:spPr>
          <a:xfrm>
            <a:off x="5524162" y="4565219"/>
            <a:ext cx="1326672" cy="584775"/>
          </a:xfrm>
          <a:prstGeom prst="rect">
            <a:avLst/>
          </a:prstGeom>
          <a:noFill/>
        </p:spPr>
        <p:txBody>
          <a:bodyPr wrap="square" rtlCol="0">
            <a:spAutoFit/>
          </a:bodyPr>
          <a:lstStyle/>
          <a:p>
            <a:pPr algn="ctr"/>
            <a:r>
              <a:rPr lang="en-US" altLang="ko-KR" sz="1600" dirty="0">
                <a:solidFill>
                  <a:srgbClr val="64818D"/>
                </a:solidFill>
                <a:latin typeface="KoPub돋움체 Bold" panose="00000800000000000000" pitchFamily="2" charset="-127"/>
                <a:ea typeface="KoPub돋움체 Bold" panose="00000800000000000000" pitchFamily="2" charset="-127"/>
              </a:rPr>
              <a:t>Information main</a:t>
            </a:r>
            <a:endParaRPr lang="ko-KR" altLang="en-US" sz="1600" dirty="0">
              <a:solidFill>
                <a:srgbClr val="64818D"/>
              </a:solidFill>
              <a:latin typeface="KoPub돋움체 Bold" panose="00000800000000000000" pitchFamily="2" charset="-127"/>
              <a:ea typeface="KoPub돋움체 Bold" panose="00000800000000000000" pitchFamily="2" charset="-127"/>
            </a:endParaRPr>
          </a:p>
        </p:txBody>
      </p:sp>
      <p:sp>
        <p:nvSpPr>
          <p:cNvPr id="105" name="TextBox 104"/>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pic>
        <p:nvPicPr>
          <p:cNvPr id="3" name="그림 2">
            <a:extLst>
              <a:ext uri="{FF2B5EF4-FFF2-40B4-BE49-F238E27FC236}">
                <a16:creationId xmlns:a16="http://schemas.microsoft.com/office/drawing/2014/main" id="{26AB4B6C-3F85-4DC9-A082-4AA68DC9014E}"/>
              </a:ext>
            </a:extLst>
          </p:cNvPr>
          <p:cNvPicPr>
            <a:picLocks noChangeAspect="1"/>
          </p:cNvPicPr>
          <p:nvPr/>
        </p:nvPicPr>
        <p:blipFill rotWithShape="1">
          <a:blip r:embed="rId2"/>
          <a:srcRect l="19456" t="21594" r="25518" b="5281"/>
          <a:stretch/>
        </p:blipFill>
        <p:spPr>
          <a:xfrm>
            <a:off x="327719" y="2528634"/>
            <a:ext cx="1810800" cy="180036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 name="그림 4">
            <a:extLst>
              <a:ext uri="{FF2B5EF4-FFF2-40B4-BE49-F238E27FC236}">
                <a16:creationId xmlns:a16="http://schemas.microsoft.com/office/drawing/2014/main" id="{8E373BCF-C502-44EA-A363-20BD89047BC8}"/>
              </a:ext>
            </a:extLst>
          </p:cNvPr>
          <p:cNvPicPr>
            <a:picLocks noChangeAspect="1"/>
          </p:cNvPicPr>
          <p:nvPr/>
        </p:nvPicPr>
        <p:blipFill rotWithShape="1">
          <a:blip r:embed="rId3"/>
          <a:srcRect l="16223" t="-394" r="13880" b="394"/>
          <a:stretch/>
        </p:blipFill>
        <p:spPr>
          <a:xfrm>
            <a:off x="2810721" y="2522718"/>
            <a:ext cx="1800000" cy="18121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6" name="그림 5">
            <a:extLst>
              <a:ext uri="{FF2B5EF4-FFF2-40B4-BE49-F238E27FC236}">
                <a16:creationId xmlns:a16="http://schemas.microsoft.com/office/drawing/2014/main" id="{B2B85139-8C70-4DF9-8596-3AD9250B75A5}"/>
              </a:ext>
            </a:extLst>
          </p:cNvPr>
          <p:cNvPicPr>
            <a:picLocks noChangeAspect="1"/>
          </p:cNvPicPr>
          <p:nvPr/>
        </p:nvPicPr>
        <p:blipFill rotWithShape="1">
          <a:blip r:embed="rId4"/>
          <a:srcRect l="27763" t="-6680" r="19185" b="6680"/>
          <a:stretch/>
        </p:blipFill>
        <p:spPr>
          <a:xfrm>
            <a:off x="5253792" y="2529000"/>
            <a:ext cx="1825509" cy="1800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그림 6">
            <a:extLst>
              <a:ext uri="{FF2B5EF4-FFF2-40B4-BE49-F238E27FC236}">
                <a16:creationId xmlns:a16="http://schemas.microsoft.com/office/drawing/2014/main" id="{D146CAA2-9942-4B26-A34B-75052B399D34}"/>
              </a:ext>
            </a:extLst>
          </p:cNvPr>
          <p:cNvPicPr>
            <a:picLocks noChangeAspect="1"/>
          </p:cNvPicPr>
          <p:nvPr/>
        </p:nvPicPr>
        <p:blipFill rotWithShape="1">
          <a:blip r:embed="rId5"/>
          <a:srcRect l="14861" t="-9190" r="13825" b="-12002"/>
          <a:stretch/>
        </p:blipFill>
        <p:spPr>
          <a:xfrm>
            <a:off x="7641432" y="2585219"/>
            <a:ext cx="1895025" cy="1800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15" name="TextBox 114">
            <a:extLst>
              <a:ext uri="{FF2B5EF4-FFF2-40B4-BE49-F238E27FC236}">
                <a16:creationId xmlns:a16="http://schemas.microsoft.com/office/drawing/2014/main" id="{52B6A67C-9D50-4DEF-97D3-BA266256F4B4}"/>
              </a:ext>
            </a:extLst>
          </p:cNvPr>
          <p:cNvSpPr txBox="1"/>
          <p:nvPr/>
        </p:nvSpPr>
        <p:spPr>
          <a:xfrm>
            <a:off x="7901273" y="4635065"/>
            <a:ext cx="1326672" cy="584775"/>
          </a:xfrm>
          <a:prstGeom prst="rect">
            <a:avLst/>
          </a:prstGeom>
          <a:noFill/>
        </p:spPr>
        <p:txBody>
          <a:bodyPr wrap="square" rtlCol="0">
            <a:spAutoFit/>
          </a:bodyPr>
          <a:lstStyle/>
          <a:p>
            <a:pPr algn="ctr"/>
            <a:r>
              <a:rPr lang="en-US" altLang="ko-KR" sz="1600" dirty="0">
                <a:solidFill>
                  <a:srgbClr val="64818D"/>
                </a:solidFill>
                <a:latin typeface="KoPub돋움체 Bold" panose="00000800000000000000" pitchFamily="2" charset="-127"/>
                <a:ea typeface="KoPub돋움체 Bold" panose="00000800000000000000" pitchFamily="2" charset="-127"/>
              </a:rPr>
              <a:t>Information Detail</a:t>
            </a:r>
            <a:endParaRPr lang="ko-KR" altLang="en-US" sz="1600" dirty="0">
              <a:solidFill>
                <a:srgbClr val="64818D"/>
              </a:solidFill>
              <a:latin typeface="KoPub돋움체 Bold" panose="00000800000000000000" pitchFamily="2" charset="-127"/>
              <a:ea typeface="KoPub돋움체 Bold" panose="00000800000000000000" pitchFamily="2" charset="-127"/>
            </a:endParaRPr>
          </a:p>
        </p:txBody>
      </p:sp>
      <p:pic>
        <p:nvPicPr>
          <p:cNvPr id="8" name="그림 7">
            <a:extLst>
              <a:ext uri="{FF2B5EF4-FFF2-40B4-BE49-F238E27FC236}">
                <a16:creationId xmlns:a16="http://schemas.microsoft.com/office/drawing/2014/main" id="{79416544-4DCE-4AE6-9C81-70EFD01401CE}"/>
              </a:ext>
            </a:extLst>
          </p:cNvPr>
          <p:cNvPicPr>
            <a:picLocks noChangeAspect="1"/>
          </p:cNvPicPr>
          <p:nvPr/>
        </p:nvPicPr>
        <p:blipFill rotWithShape="1">
          <a:blip r:embed="rId6"/>
          <a:srcRect r="72473"/>
          <a:stretch/>
        </p:blipFill>
        <p:spPr>
          <a:xfrm>
            <a:off x="10037774" y="2585219"/>
            <a:ext cx="1857771" cy="1800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17" name="TextBox 116">
            <a:extLst>
              <a:ext uri="{FF2B5EF4-FFF2-40B4-BE49-F238E27FC236}">
                <a16:creationId xmlns:a16="http://schemas.microsoft.com/office/drawing/2014/main" id="{CC1E4797-F1AB-4D40-AE29-D848D77483A9}"/>
              </a:ext>
            </a:extLst>
          </p:cNvPr>
          <p:cNvSpPr txBox="1"/>
          <p:nvPr/>
        </p:nvSpPr>
        <p:spPr>
          <a:xfrm>
            <a:off x="10278384" y="4635064"/>
            <a:ext cx="1326672" cy="338554"/>
          </a:xfrm>
          <a:prstGeom prst="rect">
            <a:avLst/>
          </a:prstGeom>
          <a:noFill/>
        </p:spPr>
        <p:txBody>
          <a:bodyPr wrap="square" rtlCol="0">
            <a:spAutoFit/>
          </a:bodyPr>
          <a:lstStyle/>
          <a:p>
            <a:pPr algn="ctr"/>
            <a:r>
              <a:rPr lang="en-US" altLang="ko-KR" sz="1600" dirty="0">
                <a:solidFill>
                  <a:srgbClr val="64818D"/>
                </a:solidFill>
                <a:latin typeface="KoPub돋움체 Bold" panose="00000800000000000000" pitchFamily="2" charset="-127"/>
                <a:ea typeface="KoPub돋움체 Bold" panose="00000800000000000000" pitchFamily="2" charset="-127"/>
              </a:rPr>
              <a:t>News</a:t>
            </a:r>
            <a:endParaRPr lang="ko-KR" altLang="en-US" sz="1600" dirty="0">
              <a:solidFill>
                <a:srgbClr val="64818D"/>
              </a:solidFill>
              <a:latin typeface="KoPub돋움체 Bold" panose="00000800000000000000" pitchFamily="2" charset="-127"/>
              <a:ea typeface="KoPub돋움체 Bold" panose="00000800000000000000" pitchFamily="2" charset="-127"/>
            </a:endParaRPr>
          </a:p>
        </p:txBody>
      </p:sp>
      <p:sp>
        <p:nvSpPr>
          <p:cNvPr id="118" name="TextBox 117">
            <a:extLst>
              <a:ext uri="{FF2B5EF4-FFF2-40B4-BE49-F238E27FC236}">
                <a16:creationId xmlns:a16="http://schemas.microsoft.com/office/drawing/2014/main" id="{788771EA-D6E1-49A3-9BF5-634A401F2514}"/>
              </a:ext>
            </a:extLst>
          </p:cNvPr>
          <p:cNvSpPr txBox="1"/>
          <p:nvPr/>
        </p:nvSpPr>
        <p:spPr>
          <a:xfrm>
            <a:off x="327719"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Composition</a:t>
            </a:r>
            <a:endParaRPr lang="ko-KR" altLang="en-US" sz="1200" dirty="0">
              <a:latin typeface="KoPub돋움체 Medium" panose="00000600000000000000" pitchFamily="2" charset="-127"/>
              <a:ea typeface="KoPub돋움체 Medium" panose="00000600000000000000" pitchFamily="2" charset="-127"/>
            </a:endParaRPr>
          </a:p>
        </p:txBody>
      </p:sp>
      <p:sp>
        <p:nvSpPr>
          <p:cNvPr id="119" name="TextBox 118">
            <a:extLst>
              <a:ext uri="{FF2B5EF4-FFF2-40B4-BE49-F238E27FC236}">
                <a16:creationId xmlns:a16="http://schemas.microsoft.com/office/drawing/2014/main" id="{DD4A1C59-B77A-49AC-AC09-DF5F2466E752}"/>
              </a:ext>
            </a:extLst>
          </p:cNvPr>
          <p:cNvSpPr txBox="1"/>
          <p:nvPr/>
        </p:nvSpPr>
        <p:spPr>
          <a:xfrm>
            <a:off x="1662117"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Design &amp; Features</a:t>
            </a:r>
            <a:endParaRPr lang="ko-KR" altLang="en-US" sz="1200" dirty="0">
              <a:latin typeface="KoPub돋움체 Medium" panose="00000600000000000000" pitchFamily="2" charset="-127"/>
              <a:ea typeface="KoPub돋움체 Medium" panose="00000600000000000000" pitchFamily="2" charset="-127"/>
            </a:endParaRPr>
          </a:p>
        </p:txBody>
      </p:sp>
      <p:sp>
        <p:nvSpPr>
          <p:cNvPr id="120" name="TextBox 119">
            <a:extLst>
              <a:ext uri="{FF2B5EF4-FFF2-40B4-BE49-F238E27FC236}">
                <a16:creationId xmlns:a16="http://schemas.microsoft.com/office/drawing/2014/main" id="{E1477149-0039-4349-B609-28FA0DE07983}"/>
              </a:ext>
            </a:extLst>
          </p:cNvPr>
          <p:cNvSpPr txBox="1"/>
          <p:nvPr/>
        </p:nvSpPr>
        <p:spPr>
          <a:xfrm>
            <a:off x="3323814" y="769296"/>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js</a:t>
            </a:r>
            <a:endParaRPr lang="ko-KR" altLang="en-US" sz="1200" dirty="0">
              <a:latin typeface="KoPub돋움체 Medium" panose="00000600000000000000" pitchFamily="2" charset="-127"/>
              <a:ea typeface="KoPub돋움체 Medium" panose="00000600000000000000" pitchFamily="2" charset="-127"/>
            </a:endParaRPr>
          </a:p>
        </p:txBody>
      </p:sp>
      <p:sp>
        <p:nvSpPr>
          <p:cNvPr id="121" name="TextBox 120">
            <a:extLst>
              <a:ext uri="{FF2B5EF4-FFF2-40B4-BE49-F238E27FC236}">
                <a16:creationId xmlns:a16="http://schemas.microsoft.com/office/drawing/2014/main" id="{F706D5FC-0ADB-47AF-BC29-6E85ECF4CAD4}"/>
              </a:ext>
            </a:extLst>
          </p:cNvPr>
          <p:cNvSpPr txBox="1"/>
          <p:nvPr/>
        </p:nvSpPr>
        <p:spPr>
          <a:xfrm>
            <a:off x="5108562" y="76285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css</a:t>
            </a:r>
            <a:endParaRPr lang="ko-KR" altLang="en-US" sz="1200" dirty="0">
              <a:latin typeface="KoPub돋움체 Medium" panose="00000600000000000000" pitchFamily="2" charset="-127"/>
              <a:ea typeface="KoPub돋움체 Medium" panose="00000600000000000000" pitchFamily="2" charset="-127"/>
            </a:endParaRPr>
          </a:p>
        </p:txBody>
      </p:sp>
      <p:sp>
        <p:nvSpPr>
          <p:cNvPr id="122" name="TextBox 121">
            <a:extLst>
              <a:ext uri="{FF2B5EF4-FFF2-40B4-BE49-F238E27FC236}">
                <a16:creationId xmlns:a16="http://schemas.microsoft.com/office/drawing/2014/main" id="{BC94C5F7-DC9D-4A89-8FFC-4B54A8926AED}"/>
              </a:ext>
            </a:extLst>
          </p:cNvPr>
          <p:cNvSpPr txBox="1"/>
          <p:nvPr/>
        </p:nvSpPr>
        <p:spPr>
          <a:xfrm>
            <a:off x="6936058" y="74633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html</a:t>
            </a:r>
            <a:endParaRPr lang="ko-KR" altLang="en-US" sz="1200" dirty="0">
              <a:latin typeface="KoPub돋움체 Medium" panose="00000600000000000000" pitchFamily="2" charset="-127"/>
              <a:ea typeface="KoPub돋움체 Medium" panose="00000600000000000000" pitchFamily="2" charset="-127"/>
            </a:endParaRPr>
          </a:p>
        </p:txBody>
      </p:sp>
    </p:spTree>
    <p:extLst>
      <p:ext uri="{BB962C8B-B14F-4D97-AF65-F5344CB8AC3E}">
        <p14:creationId xmlns:p14="http://schemas.microsoft.com/office/powerpoint/2010/main" val="904803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TextBox 73"/>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02</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75" name="TextBox 74"/>
          <p:cNvSpPr txBox="1"/>
          <p:nvPr/>
        </p:nvSpPr>
        <p:spPr>
          <a:xfrm>
            <a:off x="929974" y="184187"/>
            <a:ext cx="7543194"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PLAYERUNKNOWN’S BATTLEGROUNDS</a:t>
            </a:r>
            <a:endParaRPr lang="ko-KR" altLang="en-US" sz="2800" dirty="0">
              <a:latin typeface="KoPub돋움체 Bold" panose="00000800000000000000" pitchFamily="2" charset="-127"/>
              <a:ea typeface="KoPub돋움체 Bold" panose="00000800000000000000" pitchFamily="2" charset="-127"/>
            </a:endParaRPr>
          </a:p>
        </p:txBody>
      </p:sp>
      <p:sp>
        <p:nvSpPr>
          <p:cNvPr id="79" name="직사각형 78"/>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2" name="TextBox 81"/>
          <p:cNvSpPr txBox="1"/>
          <p:nvPr/>
        </p:nvSpPr>
        <p:spPr>
          <a:xfrm>
            <a:off x="4401077" y="2326708"/>
            <a:ext cx="2650544" cy="1200329"/>
          </a:xfrm>
          <a:prstGeom prst="rect">
            <a:avLst/>
          </a:prstGeom>
          <a:noFill/>
        </p:spPr>
        <p:txBody>
          <a:bodyPr wrap="square" rtlCol="0">
            <a:spAutoFit/>
          </a:bodyPr>
          <a:lstStyle/>
          <a:p>
            <a:r>
              <a:rPr lang="en-US" altLang="ko-KR" sz="1200" dirty="0">
                <a:solidFill>
                  <a:srgbClr val="4E4E4E"/>
                </a:solidFill>
                <a:latin typeface="KoPub돋움체 Light" panose="00000300000000000000" pitchFamily="2" charset="-127"/>
                <a:ea typeface="KoPub돋움체 Light" panose="00000300000000000000" pitchFamily="2" charset="-127"/>
              </a:rPr>
              <a:t>&lt;head&gt; CSS script &lt;/head&gt;</a:t>
            </a:r>
          </a:p>
          <a:p>
            <a:r>
              <a:rPr lang="en-US" altLang="ko-KR" sz="1200" dirty="0">
                <a:solidFill>
                  <a:srgbClr val="4E4E4E"/>
                </a:solidFill>
                <a:latin typeface="KoPub돋움체 Light" panose="00000300000000000000" pitchFamily="2" charset="-127"/>
                <a:ea typeface="KoPub돋움체 Light" panose="00000300000000000000" pitchFamily="2" charset="-127"/>
              </a:rPr>
              <a:t>&lt;body&gt;</a:t>
            </a:r>
          </a:p>
          <a:p>
            <a:r>
              <a:rPr lang="en-US" altLang="ko-KR" sz="1200" dirty="0">
                <a:solidFill>
                  <a:srgbClr val="4E4E4E"/>
                </a:solidFill>
                <a:latin typeface="KoPub돋움체 Light" panose="00000300000000000000" pitchFamily="2" charset="-127"/>
                <a:ea typeface="KoPub돋움체 Light" panose="00000300000000000000" pitchFamily="2" charset="-127"/>
              </a:rPr>
              <a:t>	html - script</a:t>
            </a:r>
          </a:p>
          <a:p>
            <a:r>
              <a:rPr lang="en-US" altLang="ko-KR" sz="1200" dirty="0">
                <a:solidFill>
                  <a:srgbClr val="4E4E4E"/>
                </a:solidFill>
                <a:latin typeface="KoPub돋움체 Light" panose="00000300000000000000" pitchFamily="2" charset="-127"/>
                <a:ea typeface="KoPub돋움체 Light" panose="00000300000000000000" pitchFamily="2" charset="-127"/>
              </a:rPr>
              <a:t>	&lt;script&gt;&lt;/script&gt;</a:t>
            </a:r>
          </a:p>
          <a:p>
            <a:r>
              <a:rPr lang="en-US" altLang="ko-KR" sz="1200" dirty="0">
                <a:solidFill>
                  <a:srgbClr val="4E4E4E"/>
                </a:solidFill>
                <a:latin typeface="KoPub돋움체 Light" panose="00000300000000000000" pitchFamily="2" charset="-127"/>
                <a:ea typeface="KoPub돋움체 Light" panose="00000300000000000000" pitchFamily="2" charset="-127"/>
              </a:rPr>
              <a:t>&lt;/body&gt;</a:t>
            </a:r>
          </a:p>
          <a:p>
            <a:endParaRPr lang="ko-KR" altLang="en-US" sz="1200" dirty="0">
              <a:solidFill>
                <a:srgbClr val="4E4E4E"/>
              </a:solidFill>
              <a:latin typeface="KoPub돋움체 Light" panose="00000300000000000000" pitchFamily="2" charset="-127"/>
              <a:ea typeface="KoPub돋움체 Light" panose="00000300000000000000" pitchFamily="2" charset="-127"/>
            </a:endParaRPr>
          </a:p>
        </p:txBody>
      </p:sp>
      <p:sp>
        <p:nvSpPr>
          <p:cNvPr id="83" name="TextBox 82"/>
          <p:cNvSpPr txBox="1"/>
          <p:nvPr/>
        </p:nvSpPr>
        <p:spPr>
          <a:xfrm>
            <a:off x="1405916" y="4315204"/>
            <a:ext cx="1716687" cy="338554"/>
          </a:xfrm>
          <a:prstGeom prst="rect">
            <a:avLst/>
          </a:prstGeom>
          <a:noFill/>
        </p:spPr>
        <p:txBody>
          <a:bodyPr wrap="square" rtlCol="0">
            <a:spAutoFit/>
          </a:bodyPr>
          <a:lstStyle/>
          <a:p>
            <a:r>
              <a:rPr lang="en-US" altLang="ko-KR" sz="1600" dirty="0">
                <a:solidFill>
                  <a:srgbClr val="1D1D1D"/>
                </a:solidFill>
                <a:latin typeface="KoPub돋움체 Bold" panose="00000800000000000000" pitchFamily="2" charset="-127"/>
                <a:ea typeface="KoPub돋움체 Bold" panose="00000800000000000000" pitchFamily="2" charset="-127"/>
              </a:rPr>
              <a:t>Navigation Bar</a:t>
            </a:r>
            <a:endParaRPr lang="ko-KR" altLang="en-US" sz="1600" dirty="0">
              <a:solidFill>
                <a:srgbClr val="1D1D1D"/>
              </a:solidFill>
              <a:latin typeface="KoPub돋움체 Bold" panose="00000800000000000000" pitchFamily="2" charset="-127"/>
              <a:ea typeface="KoPub돋움체 Bold" panose="00000800000000000000" pitchFamily="2" charset="-127"/>
            </a:endParaRPr>
          </a:p>
        </p:txBody>
      </p:sp>
      <p:sp>
        <p:nvSpPr>
          <p:cNvPr id="84" name="TextBox 83"/>
          <p:cNvSpPr txBox="1"/>
          <p:nvPr/>
        </p:nvSpPr>
        <p:spPr>
          <a:xfrm>
            <a:off x="1405915" y="5291131"/>
            <a:ext cx="3613581" cy="338554"/>
          </a:xfrm>
          <a:prstGeom prst="rect">
            <a:avLst/>
          </a:prstGeom>
          <a:noFill/>
        </p:spPr>
        <p:txBody>
          <a:bodyPr wrap="square" rtlCol="0">
            <a:spAutoFit/>
          </a:bodyPr>
          <a:lstStyle/>
          <a:p>
            <a:r>
              <a:rPr lang="en-US" altLang="ko-KR" sz="1600" dirty="0">
                <a:solidFill>
                  <a:srgbClr val="1D1D1D"/>
                </a:solidFill>
                <a:latin typeface="KoPub돋움체 Bold" panose="00000800000000000000" pitchFamily="2" charset="-127"/>
                <a:ea typeface="KoPub돋움체 Bold" panose="00000800000000000000" pitchFamily="2" charset="-127"/>
              </a:rPr>
              <a:t>Background - transparency </a:t>
            </a:r>
            <a:endParaRPr lang="ko-KR" altLang="en-US" sz="1600" dirty="0">
              <a:solidFill>
                <a:srgbClr val="1D1D1D"/>
              </a:solidFill>
              <a:latin typeface="KoPub돋움체 Bold" panose="00000800000000000000" pitchFamily="2" charset="-127"/>
              <a:ea typeface="KoPub돋움체 Bold" panose="00000800000000000000" pitchFamily="2" charset="-127"/>
            </a:endParaRPr>
          </a:p>
        </p:txBody>
      </p:sp>
      <p:sp>
        <p:nvSpPr>
          <p:cNvPr id="85" name="TextBox 84"/>
          <p:cNvSpPr txBox="1"/>
          <p:nvPr/>
        </p:nvSpPr>
        <p:spPr>
          <a:xfrm>
            <a:off x="1405916" y="4603113"/>
            <a:ext cx="3785743" cy="461665"/>
          </a:xfrm>
          <a:prstGeom prst="rect">
            <a:avLst/>
          </a:prstGeom>
          <a:noFill/>
        </p:spPr>
        <p:txBody>
          <a:bodyPr wrap="square" rtlCol="0">
            <a:spAutoFit/>
          </a:bodyPr>
          <a:lstStyle/>
          <a:p>
            <a:r>
              <a:rPr lang="ko-KR" altLang="en-US" sz="1200" dirty="0">
                <a:solidFill>
                  <a:srgbClr val="4E4E4E"/>
                </a:solidFill>
                <a:latin typeface="KoPub돋움체 Light" panose="00000300000000000000" pitchFamily="2" charset="-127"/>
                <a:ea typeface="KoPub돋움체 Light" panose="00000300000000000000" pitchFamily="2" charset="-127"/>
              </a:rPr>
              <a:t>이 곳에 오른쪽 그래프와 관련한 내용을 적어주세요</a:t>
            </a:r>
            <a:r>
              <a:rPr lang="en-US" altLang="ko-KR" sz="1200" dirty="0">
                <a:solidFill>
                  <a:srgbClr val="4E4E4E"/>
                </a:solidFill>
                <a:latin typeface="KoPub돋움체 Light" panose="00000300000000000000" pitchFamily="2" charset="-127"/>
                <a:ea typeface="KoPub돋움체 Light" panose="00000300000000000000" pitchFamily="2" charset="-127"/>
              </a:rPr>
              <a:t>! </a:t>
            </a:r>
            <a:r>
              <a:rPr lang="ko-KR" altLang="en-US" sz="1200" dirty="0">
                <a:solidFill>
                  <a:srgbClr val="4E4E4E"/>
                </a:solidFill>
                <a:latin typeface="KoPub돋움체 Light" panose="00000300000000000000" pitchFamily="2" charset="-127"/>
                <a:ea typeface="KoPub돋움체 Light" panose="00000300000000000000" pitchFamily="2" charset="-127"/>
              </a:rPr>
              <a:t>이 곳에 오른쪽 그래프와 관련한 내용을 적어주세요</a:t>
            </a:r>
            <a:r>
              <a:rPr lang="en-US" altLang="ko-KR" sz="1200" dirty="0">
                <a:solidFill>
                  <a:srgbClr val="4E4E4E"/>
                </a:solidFill>
                <a:latin typeface="KoPub돋움체 Light" panose="00000300000000000000" pitchFamily="2" charset="-127"/>
                <a:ea typeface="KoPub돋움체 Light" panose="00000300000000000000" pitchFamily="2" charset="-127"/>
              </a:rPr>
              <a:t>! </a:t>
            </a:r>
            <a:endParaRPr lang="ko-KR" altLang="en-US" sz="1200" dirty="0">
              <a:solidFill>
                <a:srgbClr val="4E4E4E"/>
              </a:solidFill>
              <a:latin typeface="KoPub돋움체 Light" panose="00000300000000000000" pitchFamily="2" charset="-127"/>
              <a:ea typeface="KoPub돋움체 Light" panose="00000300000000000000" pitchFamily="2" charset="-127"/>
            </a:endParaRPr>
          </a:p>
        </p:txBody>
      </p:sp>
      <p:sp>
        <p:nvSpPr>
          <p:cNvPr id="86" name="TextBox 85"/>
          <p:cNvSpPr txBox="1"/>
          <p:nvPr/>
        </p:nvSpPr>
        <p:spPr>
          <a:xfrm>
            <a:off x="1405916" y="5629685"/>
            <a:ext cx="3785743" cy="461665"/>
          </a:xfrm>
          <a:prstGeom prst="rect">
            <a:avLst/>
          </a:prstGeom>
          <a:noFill/>
        </p:spPr>
        <p:txBody>
          <a:bodyPr wrap="square" rtlCol="0">
            <a:spAutoFit/>
          </a:bodyPr>
          <a:lstStyle/>
          <a:p>
            <a:r>
              <a:rPr lang="ko-KR" altLang="en-US" sz="1200" dirty="0">
                <a:solidFill>
                  <a:srgbClr val="4E4E4E"/>
                </a:solidFill>
                <a:latin typeface="KoPub돋움체 Light" panose="00000300000000000000" pitchFamily="2" charset="-127"/>
                <a:ea typeface="KoPub돋움체 Light" panose="00000300000000000000" pitchFamily="2" charset="-127"/>
              </a:rPr>
              <a:t>이 곳에 오른쪽 그래프와 관련한 내용을 적어주세요</a:t>
            </a:r>
            <a:r>
              <a:rPr lang="en-US" altLang="ko-KR" sz="1200" dirty="0">
                <a:solidFill>
                  <a:srgbClr val="4E4E4E"/>
                </a:solidFill>
                <a:latin typeface="KoPub돋움체 Light" panose="00000300000000000000" pitchFamily="2" charset="-127"/>
                <a:ea typeface="KoPub돋움체 Light" panose="00000300000000000000" pitchFamily="2" charset="-127"/>
              </a:rPr>
              <a:t>! </a:t>
            </a:r>
            <a:r>
              <a:rPr lang="ko-KR" altLang="en-US" sz="1200" dirty="0">
                <a:solidFill>
                  <a:srgbClr val="4E4E4E"/>
                </a:solidFill>
                <a:latin typeface="KoPub돋움체 Light" panose="00000300000000000000" pitchFamily="2" charset="-127"/>
                <a:ea typeface="KoPub돋움체 Light" panose="00000300000000000000" pitchFamily="2" charset="-127"/>
              </a:rPr>
              <a:t>이 곳에 오른쪽 그래프와 관련한 내용을 적어주세요</a:t>
            </a:r>
            <a:r>
              <a:rPr lang="en-US" altLang="ko-KR" sz="1200" dirty="0">
                <a:solidFill>
                  <a:srgbClr val="4E4E4E"/>
                </a:solidFill>
                <a:latin typeface="KoPub돋움체 Light" panose="00000300000000000000" pitchFamily="2" charset="-127"/>
                <a:ea typeface="KoPub돋움체 Light" panose="00000300000000000000" pitchFamily="2" charset="-127"/>
              </a:rPr>
              <a:t>! </a:t>
            </a:r>
            <a:endParaRPr lang="ko-KR" altLang="en-US" sz="1200" dirty="0">
              <a:solidFill>
                <a:srgbClr val="4E4E4E"/>
              </a:solidFill>
              <a:latin typeface="KoPub돋움체 Light" panose="00000300000000000000" pitchFamily="2" charset="-127"/>
              <a:ea typeface="KoPub돋움체 Light" panose="00000300000000000000" pitchFamily="2" charset="-127"/>
            </a:endParaRPr>
          </a:p>
        </p:txBody>
      </p:sp>
      <p:sp>
        <p:nvSpPr>
          <p:cNvPr id="87" name="타원 86"/>
          <p:cNvSpPr/>
          <p:nvPr/>
        </p:nvSpPr>
        <p:spPr>
          <a:xfrm>
            <a:off x="1045967" y="4332604"/>
            <a:ext cx="303754" cy="303754"/>
          </a:xfrm>
          <a:prstGeom prst="ellipse">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타원 87"/>
          <p:cNvSpPr/>
          <p:nvPr/>
        </p:nvSpPr>
        <p:spPr>
          <a:xfrm>
            <a:off x="1045967" y="5308531"/>
            <a:ext cx="303754" cy="303754"/>
          </a:xfrm>
          <a:prstGeom prst="ellipse">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TextBox 88"/>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sp>
        <p:nvSpPr>
          <p:cNvPr id="50" name="TextBox 49">
            <a:extLst>
              <a:ext uri="{FF2B5EF4-FFF2-40B4-BE49-F238E27FC236}">
                <a16:creationId xmlns:a16="http://schemas.microsoft.com/office/drawing/2014/main" id="{96A35C0A-005C-4357-97A4-599AB08E638E}"/>
              </a:ext>
            </a:extLst>
          </p:cNvPr>
          <p:cNvSpPr txBox="1"/>
          <p:nvPr/>
        </p:nvSpPr>
        <p:spPr>
          <a:xfrm>
            <a:off x="327719"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Composition</a:t>
            </a:r>
            <a:endParaRPr lang="ko-KR" altLang="en-US" sz="1200" dirty="0">
              <a:latin typeface="KoPub돋움체 Medium" panose="00000600000000000000" pitchFamily="2" charset="-127"/>
              <a:ea typeface="KoPub돋움체 Medium" panose="00000600000000000000" pitchFamily="2" charset="-127"/>
            </a:endParaRPr>
          </a:p>
        </p:txBody>
      </p:sp>
      <p:sp>
        <p:nvSpPr>
          <p:cNvPr id="51" name="TextBox 50">
            <a:extLst>
              <a:ext uri="{FF2B5EF4-FFF2-40B4-BE49-F238E27FC236}">
                <a16:creationId xmlns:a16="http://schemas.microsoft.com/office/drawing/2014/main" id="{DE8B1550-0E6A-4E01-91E9-9FE525ED417F}"/>
              </a:ext>
            </a:extLst>
          </p:cNvPr>
          <p:cNvSpPr txBox="1"/>
          <p:nvPr/>
        </p:nvSpPr>
        <p:spPr>
          <a:xfrm>
            <a:off x="1662117"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Design &amp; Features</a:t>
            </a:r>
            <a:endParaRPr lang="ko-KR" altLang="en-US" sz="1200" dirty="0">
              <a:latin typeface="KoPub돋움체 Medium" panose="00000600000000000000" pitchFamily="2" charset="-127"/>
              <a:ea typeface="KoPub돋움체 Medium" panose="00000600000000000000" pitchFamily="2" charset="-127"/>
            </a:endParaRPr>
          </a:p>
        </p:txBody>
      </p:sp>
      <p:sp>
        <p:nvSpPr>
          <p:cNvPr id="52" name="TextBox 51">
            <a:extLst>
              <a:ext uri="{FF2B5EF4-FFF2-40B4-BE49-F238E27FC236}">
                <a16:creationId xmlns:a16="http://schemas.microsoft.com/office/drawing/2014/main" id="{14ADCF6B-CF03-4E39-8E8C-0F89D1544B4C}"/>
              </a:ext>
            </a:extLst>
          </p:cNvPr>
          <p:cNvSpPr txBox="1"/>
          <p:nvPr/>
        </p:nvSpPr>
        <p:spPr>
          <a:xfrm>
            <a:off x="3323814" y="769296"/>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js</a:t>
            </a:r>
            <a:endParaRPr lang="ko-KR" altLang="en-US" sz="1200" dirty="0">
              <a:latin typeface="KoPub돋움체 Medium" panose="00000600000000000000" pitchFamily="2" charset="-127"/>
              <a:ea typeface="KoPub돋움체 Medium" panose="00000600000000000000" pitchFamily="2" charset="-127"/>
            </a:endParaRPr>
          </a:p>
        </p:txBody>
      </p:sp>
      <p:sp>
        <p:nvSpPr>
          <p:cNvPr id="53" name="TextBox 52">
            <a:extLst>
              <a:ext uri="{FF2B5EF4-FFF2-40B4-BE49-F238E27FC236}">
                <a16:creationId xmlns:a16="http://schemas.microsoft.com/office/drawing/2014/main" id="{7CCD8DF6-A2A3-4DEC-A339-ACC2ECEFD602}"/>
              </a:ext>
            </a:extLst>
          </p:cNvPr>
          <p:cNvSpPr txBox="1"/>
          <p:nvPr/>
        </p:nvSpPr>
        <p:spPr>
          <a:xfrm>
            <a:off x="5108562" y="76285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css</a:t>
            </a:r>
            <a:endParaRPr lang="ko-KR" altLang="en-US" sz="1200" dirty="0">
              <a:latin typeface="KoPub돋움체 Medium" panose="00000600000000000000" pitchFamily="2" charset="-127"/>
              <a:ea typeface="KoPub돋움체 Medium" panose="00000600000000000000" pitchFamily="2" charset="-127"/>
            </a:endParaRPr>
          </a:p>
        </p:txBody>
      </p:sp>
      <p:sp>
        <p:nvSpPr>
          <p:cNvPr id="54" name="TextBox 53">
            <a:extLst>
              <a:ext uri="{FF2B5EF4-FFF2-40B4-BE49-F238E27FC236}">
                <a16:creationId xmlns:a16="http://schemas.microsoft.com/office/drawing/2014/main" id="{98AA5986-A25A-42B9-A19F-453DABF2379D}"/>
              </a:ext>
            </a:extLst>
          </p:cNvPr>
          <p:cNvSpPr txBox="1"/>
          <p:nvPr/>
        </p:nvSpPr>
        <p:spPr>
          <a:xfrm>
            <a:off x="6936058" y="74633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html</a:t>
            </a:r>
            <a:endParaRPr lang="ko-KR" altLang="en-US" sz="1200" dirty="0">
              <a:latin typeface="KoPub돋움체 Medium" panose="00000600000000000000" pitchFamily="2" charset="-127"/>
              <a:ea typeface="KoPub돋움체 Medium" panose="00000600000000000000" pitchFamily="2" charset="-127"/>
            </a:endParaRPr>
          </a:p>
        </p:txBody>
      </p:sp>
      <p:sp>
        <p:nvSpPr>
          <p:cNvPr id="55" name="TextBox 54">
            <a:extLst>
              <a:ext uri="{FF2B5EF4-FFF2-40B4-BE49-F238E27FC236}">
                <a16:creationId xmlns:a16="http://schemas.microsoft.com/office/drawing/2014/main" id="{A32DAB22-BDBB-4E4D-B41C-70CD1AAF2C77}"/>
              </a:ext>
            </a:extLst>
          </p:cNvPr>
          <p:cNvSpPr txBox="1"/>
          <p:nvPr/>
        </p:nvSpPr>
        <p:spPr>
          <a:xfrm>
            <a:off x="6086297" y="5291131"/>
            <a:ext cx="3613581" cy="338554"/>
          </a:xfrm>
          <a:prstGeom prst="rect">
            <a:avLst/>
          </a:prstGeom>
          <a:noFill/>
        </p:spPr>
        <p:txBody>
          <a:bodyPr wrap="square" rtlCol="0">
            <a:spAutoFit/>
          </a:bodyPr>
          <a:lstStyle/>
          <a:p>
            <a:r>
              <a:rPr lang="en-US" altLang="ko-KR" sz="1600" dirty="0">
                <a:solidFill>
                  <a:srgbClr val="1D1D1D"/>
                </a:solidFill>
                <a:latin typeface="KoPub돋움체 Bold" panose="00000800000000000000" pitchFamily="2" charset="-127"/>
                <a:ea typeface="KoPub돋움체 Bold" panose="00000800000000000000" pitchFamily="2" charset="-127"/>
              </a:rPr>
              <a:t>Image Slide  </a:t>
            </a:r>
            <a:endParaRPr lang="ko-KR" altLang="en-US" sz="1600" dirty="0">
              <a:solidFill>
                <a:srgbClr val="1D1D1D"/>
              </a:solidFill>
              <a:latin typeface="KoPub돋움체 Bold" panose="00000800000000000000" pitchFamily="2" charset="-127"/>
              <a:ea typeface="KoPub돋움체 Bold" panose="00000800000000000000" pitchFamily="2" charset="-127"/>
            </a:endParaRPr>
          </a:p>
        </p:txBody>
      </p:sp>
      <p:sp>
        <p:nvSpPr>
          <p:cNvPr id="56" name="TextBox 55">
            <a:extLst>
              <a:ext uri="{FF2B5EF4-FFF2-40B4-BE49-F238E27FC236}">
                <a16:creationId xmlns:a16="http://schemas.microsoft.com/office/drawing/2014/main" id="{BC5060BF-AF18-43C6-9BF9-DF58A0E2FA68}"/>
              </a:ext>
            </a:extLst>
          </p:cNvPr>
          <p:cNvSpPr txBox="1"/>
          <p:nvPr/>
        </p:nvSpPr>
        <p:spPr>
          <a:xfrm>
            <a:off x="6086298" y="5629685"/>
            <a:ext cx="3785743" cy="461665"/>
          </a:xfrm>
          <a:prstGeom prst="rect">
            <a:avLst/>
          </a:prstGeom>
          <a:noFill/>
        </p:spPr>
        <p:txBody>
          <a:bodyPr wrap="square" rtlCol="0">
            <a:spAutoFit/>
          </a:bodyPr>
          <a:lstStyle/>
          <a:p>
            <a:r>
              <a:rPr lang="ko-KR" altLang="en-US" sz="1200" dirty="0">
                <a:solidFill>
                  <a:srgbClr val="4E4E4E"/>
                </a:solidFill>
                <a:latin typeface="KoPub돋움체 Light" panose="00000300000000000000" pitchFamily="2" charset="-127"/>
                <a:ea typeface="KoPub돋움체 Light" panose="00000300000000000000" pitchFamily="2" charset="-127"/>
              </a:rPr>
              <a:t>이 곳에 오른쪽 그래프와 관련한 내용을 적어주세요</a:t>
            </a:r>
            <a:r>
              <a:rPr lang="en-US" altLang="ko-KR" sz="1200" dirty="0">
                <a:solidFill>
                  <a:srgbClr val="4E4E4E"/>
                </a:solidFill>
                <a:latin typeface="KoPub돋움체 Light" panose="00000300000000000000" pitchFamily="2" charset="-127"/>
                <a:ea typeface="KoPub돋움체 Light" panose="00000300000000000000" pitchFamily="2" charset="-127"/>
              </a:rPr>
              <a:t>! </a:t>
            </a:r>
            <a:r>
              <a:rPr lang="ko-KR" altLang="en-US" sz="1200" dirty="0">
                <a:solidFill>
                  <a:srgbClr val="4E4E4E"/>
                </a:solidFill>
                <a:latin typeface="KoPub돋움체 Light" panose="00000300000000000000" pitchFamily="2" charset="-127"/>
                <a:ea typeface="KoPub돋움체 Light" panose="00000300000000000000" pitchFamily="2" charset="-127"/>
              </a:rPr>
              <a:t>이 곳에 오른쪽 그래프와 관련한 내용을 적어주세요</a:t>
            </a:r>
            <a:r>
              <a:rPr lang="en-US" altLang="ko-KR" sz="1200" dirty="0">
                <a:solidFill>
                  <a:srgbClr val="4E4E4E"/>
                </a:solidFill>
                <a:latin typeface="KoPub돋움체 Light" panose="00000300000000000000" pitchFamily="2" charset="-127"/>
                <a:ea typeface="KoPub돋움체 Light" panose="00000300000000000000" pitchFamily="2" charset="-127"/>
              </a:rPr>
              <a:t>! </a:t>
            </a:r>
            <a:endParaRPr lang="ko-KR" altLang="en-US" sz="1200" dirty="0">
              <a:solidFill>
                <a:srgbClr val="4E4E4E"/>
              </a:solidFill>
              <a:latin typeface="KoPub돋움체 Light" panose="00000300000000000000" pitchFamily="2" charset="-127"/>
              <a:ea typeface="KoPub돋움체 Light" panose="00000300000000000000" pitchFamily="2" charset="-127"/>
            </a:endParaRPr>
          </a:p>
        </p:txBody>
      </p:sp>
      <p:sp>
        <p:nvSpPr>
          <p:cNvPr id="57" name="타원 56">
            <a:extLst>
              <a:ext uri="{FF2B5EF4-FFF2-40B4-BE49-F238E27FC236}">
                <a16:creationId xmlns:a16="http://schemas.microsoft.com/office/drawing/2014/main" id="{866D56AD-D915-4296-A1A1-B6D2904E21FC}"/>
              </a:ext>
            </a:extLst>
          </p:cNvPr>
          <p:cNvSpPr/>
          <p:nvPr/>
        </p:nvSpPr>
        <p:spPr>
          <a:xfrm>
            <a:off x="5726349" y="5308531"/>
            <a:ext cx="303754" cy="303754"/>
          </a:xfrm>
          <a:prstGeom prst="ellipse">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TextBox 57">
            <a:extLst>
              <a:ext uri="{FF2B5EF4-FFF2-40B4-BE49-F238E27FC236}">
                <a16:creationId xmlns:a16="http://schemas.microsoft.com/office/drawing/2014/main" id="{506B77FD-88A8-4981-8A84-748DC190E7AC}"/>
              </a:ext>
            </a:extLst>
          </p:cNvPr>
          <p:cNvSpPr txBox="1"/>
          <p:nvPr/>
        </p:nvSpPr>
        <p:spPr>
          <a:xfrm>
            <a:off x="6086297" y="4279534"/>
            <a:ext cx="3613581" cy="338554"/>
          </a:xfrm>
          <a:prstGeom prst="rect">
            <a:avLst/>
          </a:prstGeom>
          <a:noFill/>
        </p:spPr>
        <p:txBody>
          <a:bodyPr wrap="square" rtlCol="0">
            <a:spAutoFit/>
          </a:bodyPr>
          <a:lstStyle/>
          <a:p>
            <a:r>
              <a:rPr lang="en-US" altLang="ko-KR" sz="1600" dirty="0">
                <a:solidFill>
                  <a:srgbClr val="1D1D1D"/>
                </a:solidFill>
                <a:latin typeface="KoPub돋움체 Bold" panose="00000800000000000000" pitchFamily="2" charset="-127"/>
                <a:ea typeface="KoPub돋움체 Bold" panose="00000800000000000000" pitchFamily="2" charset="-127"/>
              </a:rPr>
              <a:t>Slide Effect  </a:t>
            </a:r>
            <a:endParaRPr lang="ko-KR" altLang="en-US" sz="1600" dirty="0">
              <a:solidFill>
                <a:srgbClr val="1D1D1D"/>
              </a:solidFill>
              <a:latin typeface="KoPub돋움체 Bold" panose="00000800000000000000" pitchFamily="2" charset="-127"/>
              <a:ea typeface="KoPub돋움체 Bold" panose="00000800000000000000" pitchFamily="2" charset="-127"/>
            </a:endParaRPr>
          </a:p>
        </p:txBody>
      </p:sp>
      <p:sp>
        <p:nvSpPr>
          <p:cNvPr id="59" name="TextBox 58">
            <a:extLst>
              <a:ext uri="{FF2B5EF4-FFF2-40B4-BE49-F238E27FC236}">
                <a16:creationId xmlns:a16="http://schemas.microsoft.com/office/drawing/2014/main" id="{D289E29D-E755-44C0-8433-3CB6F193DE37}"/>
              </a:ext>
            </a:extLst>
          </p:cNvPr>
          <p:cNvSpPr txBox="1"/>
          <p:nvPr/>
        </p:nvSpPr>
        <p:spPr>
          <a:xfrm>
            <a:off x="6086298" y="4618088"/>
            <a:ext cx="3785743" cy="461665"/>
          </a:xfrm>
          <a:prstGeom prst="rect">
            <a:avLst/>
          </a:prstGeom>
          <a:noFill/>
        </p:spPr>
        <p:txBody>
          <a:bodyPr wrap="square" rtlCol="0">
            <a:spAutoFit/>
          </a:bodyPr>
          <a:lstStyle/>
          <a:p>
            <a:r>
              <a:rPr lang="ko-KR" altLang="en-US" sz="1200" dirty="0">
                <a:solidFill>
                  <a:srgbClr val="4E4E4E"/>
                </a:solidFill>
                <a:latin typeface="KoPub돋움체 Light" panose="00000300000000000000" pitchFamily="2" charset="-127"/>
                <a:ea typeface="KoPub돋움체 Light" panose="00000300000000000000" pitchFamily="2" charset="-127"/>
              </a:rPr>
              <a:t>이 곳에 오른쪽 그래프와 관련한 내용을 적어주세요</a:t>
            </a:r>
            <a:r>
              <a:rPr lang="en-US" altLang="ko-KR" sz="1200" dirty="0">
                <a:solidFill>
                  <a:srgbClr val="4E4E4E"/>
                </a:solidFill>
                <a:latin typeface="KoPub돋움체 Light" panose="00000300000000000000" pitchFamily="2" charset="-127"/>
                <a:ea typeface="KoPub돋움체 Light" panose="00000300000000000000" pitchFamily="2" charset="-127"/>
              </a:rPr>
              <a:t>! </a:t>
            </a:r>
            <a:r>
              <a:rPr lang="ko-KR" altLang="en-US" sz="1200" dirty="0">
                <a:solidFill>
                  <a:srgbClr val="4E4E4E"/>
                </a:solidFill>
                <a:latin typeface="KoPub돋움체 Light" panose="00000300000000000000" pitchFamily="2" charset="-127"/>
                <a:ea typeface="KoPub돋움체 Light" panose="00000300000000000000" pitchFamily="2" charset="-127"/>
              </a:rPr>
              <a:t>이 곳에 오른쪽 그래프와 관련한 내용을 적어주세요</a:t>
            </a:r>
            <a:r>
              <a:rPr lang="en-US" altLang="ko-KR" sz="1200" dirty="0">
                <a:solidFill>
                  <a:srgbClr val="4E4E4E"/>
                </a:solidFill>
                <a:latin typeface="KoPub돋움체 Light" panose="00000300000000000000" pitchFamily="2" charset="-127"/>
                <a:ea typeface="KoPub돋움체 Light" panose="00000300000000000000" pitchFamily="2" charset="-127"/>
              </a:rPr>
              <a:t>! </a:t>
            </a:r>
            <a:endParaRPr lang="ko-KR" altLang="en-US" sz="1200" dirty="0">
              <a:solidFill>
                <a:srgbClr val="4E4E4E"/>
              </a:solidFill>
              <a:latin typeface="KoPub돋움체 Light" panose="00000300000000000000" pitchFamily="2" charset="-127"/>
              <a:ea typeface="KoPub돋움체 Light" panose="00000300000000000000" pitchFamily="2" charset="-127"/>
            </a:endParaRPr>
          </a:p>
        </p:txBody>
      </p:sp>
      <p:sp>
        <p:nvSpPr>
          <p:cNvPr id="60" name="타원 59">
            <a:extLst>
              <a:ext uri="{FF2B5EF4-FFF2-40B4-BE49-F238E27FC236}">
                <a16:creationId xmlns:a16="http://schemas.microsoft.com/office/drawing/2014/main" id="{D87369B7-AEF1-4537-9556-39BF2433B35D}"/>
              </a:ext>
            </a:extLst>
          </p:cNvPr>
          <p:cNvSpPr/>
          <p:nvPr/>
        </p:nvSpPr>
        <p:spPr>
          <a:xfrm>
            <a:off x="5726349" y="4296934"/>
            <a:ext cx="303754" cy="303754"/>
          </a:xfrm>
          <a:prstGeom prst="ellipse">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TextBox 63">
            <a:extLst>
              <a:ext uri="{FF2B5EF4-FFF2-40B4-BE49-F238E27FC236}">
                <a16:creationId xmlns:a16="http://schemas.microsoft.com/office/drawing/2014/main" id="{C9C2D418-0392-4C0A-9392-B6929D0B0DF3}"/>
              </a:ext>
            </a:extLst>
          </p:cNvPr>
          <p:cNvSpPr txBox="1"/>
          <p:nvPr/>
        </p:nvSpPr>
        <p:spPr>
          <a:xfrm>
            <a:off x="4701571" y="1809671"/>
            <a:ext cx="2519460" cy="369332"/>
          </a:xfrm>
          <a:prstGeom prst="rect">
            <a:avLst/>
          </a:prstGeom>
          <a:noFill/>
        </p:spPr>
        <p:txBody>
          <a:bodyPr wrap="square" rtlCol="0">
            <a:spAutoFit/>
          </a:bodyPr>
          <a:lstStyle/>
          <a:p>
            <a:r>
              <a:rPr lang="en-US" altLang="ko-KR" dirty="0">
                <a:solidFill>
                  <a:srgbClr val="64818D"/>
                </a:solidFill>
                <a:latin typeface="KoPub돋움체 Bold" panose="00000800000000000000" pitchFamily="2" charset="-127"/>
                <a:ea typeface="KoPub돋움체 Bold" panose="00000800000000000000" pitchFamily="2" charset="-127"/>
              </a:rPr>
              <a:t>Page Layout</a:t>
            </a:r>
            <a:endParaRPr lang="ko-KR" altLang="en-US" dirty="0">
              <a:solidFill>
                <a:srgbClr val="64818D"/>
              </a:solidFill>
              <a:latin typeface="KoPub돋움체 Bold" panose="00000800000000000000" pitchFamily="2" charset="-127"/>
              <a:ea typeface="KoPub돋움체 Bold" panose="00000800000000000000" pitchFamily="2" charset="-127"/>
            </a:endParaRPr>
          </a:p>
        </p:txBody>
      </p:sp>
      <p:sp>
        <p:nvSpPr>
          <p:cNvPr id="65" name="TextBox 64">
            <a:extLst>
              <a:ext uri="{FF2B5EF4-FFF2-40B4-BE49-F238E27FC236}">
                <a16:creationId xmlns:a16="http://schemas.microsoft.com/office/drawing/2014/main" id="{B7F4DEB7-29CA-4E08-A09D-583EA3383043}"/>
              </a:ext>
            </a:extLst>
          </p:cNvPr>
          <p:cNvSpPr txBox="1"/>
          <p:nvPr/>
        </p:nvSpPr>
        <p:spPr>
          <a:xfrm>
            <a:off x="4770373" y="3663504"/>
            <a:ext cx="2519460" cy="369332"/>
          </a:xfrm>
          <a:prstGeom prst="rect">
            <a:avLst/>
          </a:prstGeom>
          <a:noFill/>
        </p:spPr>
        <p:txBody>
          <a:bodyPr wrap="square" rtlCol="0">
            <a:spAutoFit/>
          </a:bodyPr>
          <a:lstStyle/>
          <a:p>
            <a:r>
              <a:rPr lang="en-US" altLang="ko-KR" dirty="0">
                <a:solidFill>
                  <a:srgbClr val="64818D"/>
                </a:solidFill>
                <a:latin typeface="KoPub돋움체 Bold" panose="00000800000000000000" pitchFamily="2" charset="-127"/>
                <a:ea typeface="KoPub돋움체 Bold" panose="00000800000000000000" pitchFamily="2" charset="-127"/>
              </a:rPr>
              <a:t>Features</a:t>
            </a:r>
            <a:endParaRPr lang="ko-KR" altLang="en-US" dirty="0">
              <a:solidFill>
                <a:srgbClr val="64818D"/>
              </a:solidFill>
              <a:latin typeface="KoPub돋움체 Bold" panose="00000800000000000000" pitchFamily="2" charset="-127"/>
              <a:ea typeface="KoPub돋움체 Bold" panose="00000800000000000000" pitchFamily="2" charset="-127"/>
            </a:endParaRPr>
          </a:p>
        </p:txBody>
      </p:sp>
    </p:spTree>
    <p:extLst>
      <p:ext uri="{BB962C8B-B14F-4D97-AF65-F5344CB8AC3E}">
        <p14:creationId xmlns:p14="http://schemas.microsoft.com/office/powerpoint/2010/main" val="241082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p:cNvSpPr/>
          <p:nvPr/>
        </p:nvSpPr>
        <p:spPr>
          <a:xfrm>
            <a:off x="0" y="0"/>
            <a:ext cx="12191999" cy="1264778"/>
          </a:xfrm>
          <a:prstGeom prst="rect">
            <a:avLst/>
          </a:prstGeom>
          <a:solidFill>
            <a:srgbClr val="B7CF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TextBox 44"/>
          <p:cNvSpPr txBox="1"/>
          <p:nvPr/>
        </p:nvSpPr>
        <p:spPr>
          <a:xfrm>
            <a:off x="256199" y="184187"/>
            <a:ext cx="673776" cy="523220"/>
          </a:xfrm>
          <a:prstGeom prst="rect">
            <a:avLst/>
          </a:prstGeom>
          <a:noFill/>
        </p:spPr>
        <p:txBody>
          <a:bodyPr wrap="square" rtlCol="0">
            <a:spAutoFit/>
          </a:bodyPr>
          <a:lstStyle/>
          <a:p>
            <a:r>
              <a:rPr lang="en-US" altLang="ko-KR" sz="2800" dirty="0">
                <a:solidFill>
                  <a:srgbClr val="64818D"/>
                </a:solidFill>
                <a:latin typeface="KoPub돋움체 Bold" panose="00000800000000000000" pitchFamily="2" charset="-127"/>
                <a:ea typeface="KoPub돋움체 Bold" panose="00000800000000000000" pitchFamily="2" charset="-127"/>
              </a:rPr>
              <a:t>02</a:t>
            </a:r>
            <a:endParaRPr lang="ko-KR" altLang="en-US" sz="2800" dirty="0">
              <a:solidFill>
                <a:srgbClr val="64818D"/>
              </a:solidFill>
              <a:latin typeface="KoPub돋움체 Bold" panose="00000800000000000000" pitchFamily="2" charset="-127"/>
              <a:ea typeface="KoPub돋움체 Bold" panose="00000800000000000000" pitchFamily="2" charset="-127"/>
            </a:endParaRPr>
          </a:p>
        </p:txBody>
      </p:sp>
      <p:sp>
        <p:nvSpPr>
          <p:cNvPr id="46" name="TextBox 45"/>
          <p:cNvSpPr txBox="1"/>
          <p:nvPr/>
        </p:nvSpPr>
        <p:spPr>
          <a:xfrm>
            <a:off x="929974" y="193152"/>
            <a:ext cx="8456073" cy="523220"/>
          </a:xfrm>
          <a:prstGeom prst="rect">
            <a:avLst/>
          </a:prstGeom>
          <a:noFill/>
        </p:spPr>
        <p:txBody>
          <a:bodyPr wrap="square" rtlCol="0">
            <a:spAutoFit/>
          </a:bodyPr>
          <a:lstStyle/>
          <a:p>
            <a:r>
              <a:rPr lang="en-US" altLang="ko-KR" sz="2800" dirty="0">
                <a:latin typeface="KoPub돋움체 Bold" panose="00000800000000000000" pitchFamily="2" charset="-127"/>
                <a:ea typeface="KoPub돋움체 Bold" panose="00000800000000000000" pitchFamily="2" charset="-127"/>
              </a:rPr>
              <a:t>PLAYERUNKNOWN’S BATTLEGROUNDS</a:t>
            </a:r>
            <a:endParaRPr lang="ko-KR" altLang="en-US" sz="2800" dirty="0">
              <a:latin typeface="KoPub돋움체 Bold" panose="00000800000000000000" pitchFamily="2" charset="-127"/>
              <a:ea typeface="KoPub돋움체 Bold" panose="00000800000000000000" pitchFamily="2" charset="-127"/>
            </a:endParaRPr>
          </a:p>
        </p:txBody>
      </p:sp>
      <p:sp>
        <p:nvSpPr>
          <p:cNvPr id="74" name="직사각형 73"/>
          <p:cNvSpPr/>
          <p:nvPr/>
        </p:nvSpPr>
        <p:spPr>
          <a:xfrm>
            <a:off x="844305" y="291973"/>
            <a:ext cx="45719" cy="307648"/>
          </a:xfrm>
          <a:prstGeom prst="rect">
            <a:avLst/>
          </a:prstGeom>
          <a:solidFill>
            <a:srgbClr val="648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TextBox 78"/>
          <p:cNvSpPr txBox="1"/>
          <p:nvPr/>
        </p:nvSpPr>
        <p:spPr>
          <a:xfrm>
            <a:off x="4514959" y="6584747"/>
            <a:ext cx="3161791" cy="246221"/>
          </a:xfrm>
          <a:prstGeom prst="rect">
            <a:avLst/>
          </a:prstGeom>
          <a:noFill/>
        </p:spPr>
        <p:txBody>
          <a:bodyPr wrap="square" rtlCol="0">
            <a:spAutoFit/>
          </a:bodyPr>
          <a:lstStyle/>
          <a:p>
            <a:pPr algn="ctr"/>
            <a:r>
              <a:rPr lang="en-US" altLang="ko-KR" sz="1000" dirty="0">
                <a:latin typeface="KoPub돋움체 Light" panose="00000300000000000000" pitchFamily="2" charset="-127"/>
                <a:ea typeface="KoPub돋움체 Light" panose="00000300000000000000" pitchFamily="2" charset="-127"/>
              </a:rPr>
              <a:t>Copyright </a:t>
            </a:r>
            <a:r>
              <a:rPr lang="ko-KR" altLang="en-US" sz="1000" dirty="0">
                <a:latin typeface="KoPub돋움체 Light" panose="00000300000000000000" pitchFamily="2" charset="-127"/>
                <a:ea typeface="KoPub돋움체 Light" panose="00000300000000000000" pitchFamily="2" charset="-127"/>
              </a:rPr>
              <a:t>ⓒ </a:t>
            </a:r>
            <a:r>
              <a:rPr lang="en-US" altLang="ko-KR" sz="1000" dirty="0">
                <a:latin typeface="KoPub돋움체 Light" panose="00000300000000000000" pitchFamily="2" charset="-127"/>
                <a:ea typeface="KoPub돋움체 Light" panose="00000300000000000000" pitchFamily="2" charset="-127"/>
              </a:rPr>
              <a:t>Slug. All right reserved.</a:t>
            </a:r>
            <a:endParaRPr lang="ko-KR" altLang="en-US" sz="1000" dirty="0">
              <a:latin typeface="KoPub돋움체 Light" panose="00000300000000000000" pitchFamily="2" charset="-127"/>
              <a:ea typeface="KoPub돋움체 Light" panose="00000300000000000000" pitchFamily="2" charset="-127"/>
            </a:endParaRPr>
          </a:p>
        </p:txBody>
      </p:sp>
      <p:sp>
        <p:nvSpPr>
          <p:cNvPr id="104" name="TextBox 103">
            <a:extLst>
              <a:ext uri="{FF2B5EF4-FFF2-40B4-BE49-F238E27FC236}">
                <a16:creationId xmlns:a16="http://schemas.microsoft.com/office/drawing/2014/main" id="{5C52D913-04D7-496F-A7F0-476083B17417}"/>
              </a:ext>
            </a:extLst>
          </p:cNvPr>
          <p:cNvSpPr txBox="1"/>
          <p:nvPr/>
        </p:nvSpPr>
        <p:spPr>
          <a:xfrm>
            <a:off x="327719"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Composition</a:t>
            </a:r>
            <a:endParaRPr lang="ko-KR" altLang="en-US" sz="1200" dirty="0">
              <a:latin typeface="KoPub돋움체 Medium" panose="00000600000000000000" pitchFamily="2" charset="-127"/>
              <a:ea typeface="KoPub돋움체 Medium" panose="00000600000000000000" pitchFamily="2" charset="-127"/>
            </a:endParaRPr>
          </a:p>
        </p:txBody>
      </p:sp>
      <p:sp>
        <p:nvSpPr>
          <p:cNvPr id="105" name="TextBox 104">
            <a:extLst>
              <a:ext uri="{FF2B5EF4-FFF2-40B4-BE49-F238E27FC236}">
                <a16:creationId xmlns:a16="http://schemas.microsoft.com/office/drawing/2014/main" id="{63F9C35B-A202-42E5-B052-998E15F34C28}"/>
              </a:ext>
            </a:extLst>
          </p:cNvPr>
          <p:cNvSpPr txBox="1"/>
          <p:nvPr/>
        </p:nvSpPr>
        <p:spPr>
          <a:xfrm>
            <a:off x="1662117" y="769680"/>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Design &amp; Features</a:t>
            </a:r>
            <a:endParaRPr lang="ko-KR" altLang="en-US" sz="1200" dirty="0">
              <a:latin typeface="KoPub돋움체 Medium" panose="00000600000000000000" pitchFamily="2" charset="-127"/>
              <a:ea typeface="KoPub돋움체 Medium" panose="00000600000000000000" pitchFamily="2" charset="-127"/>
            </a:endParaRPr>
          </a:p>
        </p:txBody>
      </p:sp>
      <p:sp>
        <p:nvSpPr>
          <p:cNvPr id="106" name="TextBox 105">
            <a:extLst>
              <a:ext uri="{FF2B5EF4-FFF2-40B4-BE49-F238E27FC236}">
                <a16:creationId xmlns:a16="http://schemas.microsoft.com/office/drawing/2014/main" id="{32861099-2E7C-4036-8B06-7E89D3229D9F}"/>
              </a:ext>
            </a:extLst>
          </p:cNvPr>
          <p:cNvSpPr txBox="1"/>
          <p:nvPr/>
        </p:nvSpPr>
        <p:spPr>
          <a:xfrm>
            <a:off x="3323814" y="769296"/>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js</a:t>
            </a:r>
            <a:endParaRPr lang="ko-KR" altLang="en-US" sz="1200" dirty="0">
              <a:latin typeface="KoPub돋움체 Medium" panose="00000600000000000000" pitchFamily="2" charset="-127"/>
              <a:ea typeface="KoPub돋움체 Medium" panose="00000600000000000000" pitchFamily="2" charset="-127"/>
            </a:endParaRPr>
          </a:p>
        </p:txBody>
      </p:sp>
      <p:sp>
        <p:nvSpPr>
          <p:cNvPr id="107" name="TextBox 106">
            <a:extLst>
              <a:ext uri="{FF2B5EF4-FFF2-40B4-BE49-F238E27FC236}">
                <a16:creationId xmlns:a16="http://schemas.microsoft.com/office/drawing/2014/main" id="{A34C6E5B-32BB-427C-9D7D-7E3361160323}"/>
              </a:ext>
            </a:extLst>
          </p:cNvPr>
          <p:cNvSpPr txBox="1"/>
          <p:nvPr/>
        </p:nvSpPr>
        <p:spPr>
          <a:xfrm>
            <a:off x="5108562" y="76285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a:t>
            </a:r>
            <a:r>
              <a:rPr lang="en-US" altLang="ko-KR" sz="1200" dirty="0" err="1">
                <a:latin typeface="KoPub돋움체 Medium" panose="00000600000000000000" pitchFamily="2" charset="-127"/>
                <a:ea typeface="KoPub돋움체 Medium" panose="00000600000000000000" pitchFamily="2" charset="-127"/>
              </a:rPr>
              <a:t>css</a:t>
            </a:r>
            <a:endParaRPr lang="ko-KR" altLang="en-US" sz="1200" dirty="0">
              <a:latin typeface="KoPub돋움체 Medium" panose="00000600000000000000" pitchFamily="2" charset="-127"/>
              <a:ea typeface="KoPub돋움체 Medium" panose="00000600000000000000" pitchFamily="2" charset="-127"/>
            </a:endParaRPr>
          </a:p>
        </p:txBody>
      </p:sp>
      <p:sp>
        <p:nvSpPr>
          <p:cNvPr id="108" name="TextBox 107">
            <a:extLst>
              <a:ext uri="{FF2B5EF4-FFF2-40B4-BE49-F238E27FC236}">
                <a16:creationId xmlns:a16="http://schemas.microsoft.com/office/drawing/2014/main" id="{65D402A0-8162-496A-8CD0-7C84A9B8FB5B}"/>
              </a:ext>
            </a:extLst>
          </p:cNvPr>
          <p:cNvSpPr txBox="1"/>
          <p:nvPr/>
        </p:nvSpPr>
        <p:spPr>
          <a:xfrm>
            <a:off x="6936058" y="746334"/>
            <a:ext cx="1784748" cy="27699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dirty="0">
                <a:latin typeface="KoPub돋움체 Medium" panose="00000600000000000000" pitchFamily="2" charset="-127"/>
                <a:ea typeface="KoPub돋움체 Medium" panose="00000600000000000000" pitchFamily="2" charset="-127"/>
              </a:rPr>
              <a:t>Source Code - html</a:t>
            </a:r>
            <a:endParaRPr lang="ko-KR" altLang="en-US" sz="1200" dirty="0">
              <a:latin typeface="KoPub돋움체 Medium" panose="00000600000000000000" pitchFamily="2" charset="-127"/>
              <a:ea typeface="KoPub돋움체 Medium" panose="00000600000000000000" pitchFamily="2" charset="-127"/>
            </a:endParaRPr>
          </a:p>
        </p:txBody>
      </p:sp>
      <p:sp>
        <p:nvSpPr>
          <p:cNvPr id="110" name="TextBox 109">
            <a:extLst>
              <a:ext uri="{FF2B5EF4-FFF2-40B4-BE49-F238E27FC236}">
                <a16:creationId xmlns:a16="http://schemas.microsoft.com/office/drawing/2014/main" id="{B007B801-0316-434F-A12E-C14F3BA006B1}"/>
              </a:ext>
            </a:extLst>
          </p:cNvPr>
          <p:cNvSpPr txBox="1"/>
          <p:nvPr/>
        </p:nvSpPr>
        <p:spPr>
          <a:xfrm>
            <a:off x="1356378" y="2723849"/>
            <a:ext cx="2519460" cy="369332"/>
          </a:xfrm>
          <a:prstGeom prst="rect">
            <a:avLst/>
          </a:prstGeom>
          <a:noFill/>
        </p:spPr>
        <p:txBody>
          <a:bodyPr wrap="square" rtlCol="0">
            <a:spAutoFit/>
          </a:bodyPr>
          <a:lstStyle/>
          <a:p>
            <a:r>
              <a:rPr lang="en-US" altLang="ko-KR" dirty="0">
                <a:solidFill>
                  <a:srgbClr val="64818D"/>
                </a:solidFill>
                <a:latin typeface="KoPub돋움체 Bold" panose="00000800000000000000" pitchFamily="2" charset="-127"/>
                <a:ea typeface="KoPub돋움체 Bold" panose="00000800000000000000" pitchFamily="2" charset="-127"/>
              </a:rPr>
              <a:t>Slide effect - </a:t>
            </a:r>
            <a:r>
              <a:rPr lang="en-US" altLang="ko-KR" dirty="0" err="1">
                <a:solidFill>
                  <a:srgbClr val="64818D"/>
                </a:solidFill>
                <a:latin typeface="KoPub돋움체 Bold" panose="00000800000000000000" pitchFamily="2" charset="-127"/>
                <a:ea typeface="KoPub돋움체 Bold" panose="00000800000000000000" pitchFamily="2" charset="-127"/>
              </a:rPr>
              <a:t>JQuary</a:t>
            </a:r>
            <a:endParaRPr lang="ko-KR" altLang="en-US" dirty="0">
              <a:solidFill>
                <a:srgbClr val="64818D"/>
              </a:solidFill>
              <a:latin typeface="KoPub돋움체 Bold" panose="00000800000000000000" pitchFamily="2" charset="-127"/>
              <a:ea typeface="KoPub돋움체 Bold" panose="00000800000000000000" pitchFamily="2" charset="-127"/>
            </a:endParaRPr>
          </a:p>
        </p:txBody>
      </p:sp>
      <p:sp>
        <p:nvSpPr>
          <p:cNvPr id="3" name="직사각형 2">
            <a:extLst>
              <a:ext uri="{FF2B5EF4-FFF2-40B4-BE49-F238E27FC236}">
                <a16:creationId xmlns:a16="http://schemas.microsoft.com/office/drawing/2014/main" id="{EEBE7233-A229-4194-9E10-2E8751A640CE}"/>
              </a:ext>
            </a:extLst>
          </p:cNvPr>
          <p:cNvSpPr/>
          <p:nvPr/>
        </p:nvSpPr>
        <p:spPr>
          <a:xfrm>
            <a:off x="0" y="3429000"/>
            <a:ext cx="5091663" cy="2585323"/>
          </a:xfrm>
          <a:prstGeom prst="rect">
            <a:avLst/>
          </a:prstGeom>
        </p:spPr>
        <p:txBody>
          <a:bodyPr wrap="square">
            <a:spAutoFit/>
          </a:bodyPr>
          <a:lstStyle/>
          <a:p>
            <a:r>
              <a:rPr lang="ko-KR" altLang="en-US" dirty="0"/>
              <a:t> </a:t>
            </a:r>
            <a:r>
              <a:rPr lang="en-US" altLang="ko-KR" dirty="0"/>
              <a:t>$(document).ready(function()</a:t>
            </a:r>
          </a:p>
          <a:p>
            <a:r>
              <a:rPr lang="en-US" altLang="ko-KR" dirty="0"/>
              <a:t>        {  </a:t>
            </a:r>
          </a:p>
          <a:p>
            <a:r>
              <a:rPr lang="en-US" altLang="ko-KR" dirty="0"/>
              <a:t>             $("#flip").click(function()        </a:t>
            </a:r>
          </a:p>
          <a:p>
            <a:r>
              <a:rPr lang="en-US" altLang="ko-KR" dirty="0"/>
              <a:t>                {   </a:t>
            </a:r>
          </a:p>
          <a:p>
            <a:r>
              <a:rPr lang="en-US" altLang="ko-KR" dirty="0"/>
              <a:t>                    $("#panel").</a:t>
            </a:r>
            <a:r>
              <a:rPr lang="en-US" altLang="ko-KR" dirty="0" err="1"/>
              <a:t>slideToggle</a:t>
            </a:r>
            <a:r>
              <a:rPr lang="en-US" altLang="ko-KR" dirty="0"/>
              <a:t>("slow");   </a:t>
            </a:r>
          </a:p>
          <a:p>
            <a:r>
              <a:rPr lang="en-US" altLang="ko-KR" dirty="0"/>
              <a:t>                }</a:t>
            </a:r>
          </a:p>
          <a:p>
            <a:r>
              <a:rPr lang="en-US" altLang="ko-KR" dirty="0"/>
              <a:t>                             );</a:t>
            </a:r>
          </a:p>
          <a:p>
            <a:r>
              <a:rPr lang="en-US" altLang="ko-KR" dirty="0"/>
              <a:t>         }</a:t>
            </a:r>
          </a:p>
          <a:p>
            <a:r>
              <a:rPr lang="en-US" altLang="ko-KR" dirty="0"/>
              <a:t>                          );</a:t>
            </a:r>
            <a:endParaRPr lang="ko-KR" altLang="en-US" dirty="0"/>
          </a:p>
        </p:txBody>
      </p:sp>
      <p:sp>
        <p:nvSpPr>
          <p:cNvPr id="6" name="직사각형 5">
            <a:extLst>
              <a:ext uri="{FF2B5EF4-FFF2-40B4-BE49-F238E27FC236}">
                <a16:creationId xmlns:a16="http://schemas.microsoft.com/office/drawing/2014/main" id="{B1BE4E84-192E-4576-A88C-F0266C5D2B25}"/>
              </a:ext>
            </a:extLst>
          </p:cNvPr>
          <p:cNvSpPr/>
          <p:nvPr/>
        </p:nvSpPr>
        <p:spPr>
          <a:xfrm>
            <a:off x="3875838" y="3971057"/>
            <a:ext cx="2467214" cy="369332"/>
          </a:xfrm>
          <a:prstGeom prst="rect">
            <a:avLst/>
          </a:prstGeom>
        </p:spPr>
        <p:txBody>
          <a:bodyPr wrap="none">
            <a:spAutoFit/>
          </a:bodyPr>
          <a:lstStyle/>
          <a:p>
            <a:r>
              <a:rPr lang="ko-KR" altLang="en-US" dirty="0">
                <a:solidFill>
                  <a:schemeClr val="accent6"/>
                </a:solidFill>
              </a:rPr>
              <a:t>//</a:t>
            </a:r>
            <a:r>
              <a:rPr lang="ko-KR" altLang="en-US" dirty="0" err="1">
                <a:solidFill>
                  <a:schemeClr val="accent6"/>
                </a:solidFill>
              </a:rPr>
              <a:t>if</a:t>
            </a:r>
            <a:r>
              <a:rPr lang="ko-KR" altLang="en-US" dirty="0">
                <a:solidFill>
                  <a:schemeClr val="accent6"/>
                </a:solidFill>
              </a:rPr>
              <a:t> </a:t>
            </a:r>
            <a:r>
              <a:rPr lang="ko-KR" altLang="en-US" dirty="0" err="1">
                <a:solidFill>
                  <a:schemeClr val="accent6"/>
                </a:solidFill>
              </a:rPr>
              <a:t>id</a:t>
            </a:r>
            <a:r>
              <a:rPr lang="ko-KR" altLang="en-US" dirty="0">
                <a:solidFill>
                  <a:schemeClr val="accent6"/>
                </a:solidFill>
              </a:rPr>
              <a:t>="</a:t>
            </a:r>
            <a:r>
              <a:rPr lang="ko-KR" altLang="en-US" dirty="0" err="1">
                <a:solidFill>
                  <a:schemeClr val="accent6"/>
                </a:solidFill>
              </a:rPr>
              <a:t>flip</a:t>
            </a:r>
            <a:r>
              <a:rPr lang="ko-KR" altLang="en-US" dirty="0">
                <a:solidFill>
                  <a:schemeClr val="accent6"/>
                </a:solidFill>
              </a:rPr>
              <a:t>" </a:t>
            </a:r>
            <a:r>
              <a:rPr lang="ko-KR" altLang="en-US" dirty="0" err="1">
                <a:solidFill>
                  <a:schemeClr val="accent6"/>
                </a:solidFill>
              </a:rPr>
              <a:t>is</a:t>
            </a:r>
            <a:r>
              <a:rPr lang="ko-KR" altLang="en-US" dirty="0">
                <a:solidFill>
                  <a:schemeClr val="accent6"/>
                </a:solidFill>
              </a:rPr>
              <a:t> </a:t>
            </a:r>
            <a:r>
              <a:rPr lang="ko-KR" altLang="en-US" dirty="0" err="1">
                <a:solidFill>
                  <a:schemeClr val="accent6"/>
                </a:solidFill>
              </a:rPr>
              <a:t>clicked</a:t>
            </a:r>
            <a:endParaRPr lang="ko-KR" altLang="en-US" dirty="0">
              <a:solidFill>
                <a:schemeClr val="accent6"/>
              </a:solidFill>
            </a:endParaRPr>
          </a:p>
        </p:txBody>
      </p:sp>
      <p:sp>
        <p:nvSpPr>
          <p:cNvPr id="7" name="직사각형 6">
            <a:extLst>
              <a:ext uri="{FF2B5EF4-FFF2-40B4-BE49-F238E27FC236}">
                <a16:creationId xmlns:a16="http://schemas.microsoft.com/office/drawing/2014/main" id="{783E1522-766E-4212-9416-0A6904CFDDF3}"/>
              </a:ext>
            </a:extLst>
          </p:cNvPr>
          <p:cNvSpPr/>
          <p:nvPr/>
        </p:nvSpPr>
        <p:spPr>
          <a:xfrm>
            <a:off x="4918106" y="4564158"/>
            <a:ext cx="2787558" cy="369332"/>
          </a:xfrm>
          <a:prstGeom prst="rect">
            <a:avLst/>
          </a:prstGeom>
        </p:spPr>
        <p:txBody>
          <a:bodyPr wrap="none">
            <a:spAutoFit/>
          </a:bodyPr>
          <a:lstStyle/>
          <a:p>
            <a:r>
              <a:rPr lang="ko-KR" altLang="en-US" dirty="0">
                <a:solidFill>
                  <a:schemeClr val="accent6"/>
                </a:solidFill>
              </a:rPr>
              <a:t>//</a:t>
            </a:r>
            <a:r>
              <a:rPr lang="ko-KR" altLang="en-US" dirty="0" err="1">
                <a:solidFill>
                  <a:schemeClr val="accent6"/>
                </a:solidFill>
              </a:rPr>
              <a:t>slide</a:t>
            </a:r>
            <a:r>
              <a:rPr lang="ko-KR" altLang="en-US" dirty="0">
                <a:solidFill>
                  <a:schemeClr val="accent6"/>
                </a:solidFill>
              </a:rPr>
              <a:t> </a:t>
            </a:r>
            <a:r>
              <a:rPr lang="ko-KR" altLang="en-US" dirty="0" err="1">
                <a:solidFill>
                  <a:schemeClr val="accent6"/>
                </a:solidFill>
              </a:rPr>
              <a:t>toggle</a:t>
            </a:r>
            <a:r>
              <a:rPr lang="ko-KR" altLang="en-US" dirty="0">
                <a:solidFill>
                  <a:schemeClr val="accent6"/>
                </a:solidFill>
              </a:rPr>
              <a:t> </a:t>
            </a:r>
            <a:r>
              <a:rPr lang="ko-KR" altLang="en-US" dirty="0" err="1">
                <a:solidFill>
                  <a:schemeClr val="accent6"/>
                </a:solidFill>
              </a:rPr>
              <a:t>id</a:t>
            </a:r>
            <a:r>
              <a:rPr lang="ko-KR" altLang="en-US" dirty="0">
                <a:solidFill>
                  <a:schemeClr val="accent6"/>
                </a:solidFill>
              </a:rPr>
              <a:t>="</a:t>
            </a:r>
            <a:r>
              <a:rPr lang="ko-KR" altLang="en-US" dirty="0" err="1">
                <a:solidFill>
                  <a:schemeClr val="accent6"/>
                </a:solidFill>
              </a:rPr>
              <a:t>panel</a:t>
            </a:r>
            <a:r>
              <a:rPr lang="ko-KR" altLang="en-US" dirty="0">
                <a:solidFill>
                  <a:schemeClr val="accent6"/>
                </a:solidFill>
              </a:rPr>
              <a:t>"</a:t>
            </a:r>
          </a:p>
        </p:txBody>
      </p:sp>
      <p:pic>
        <p:nvPicPr>
          <p:cNvPr id="10" name="그림 9">
            <a:extLst>
              <a:ext uri="{FF2B5EF4-FFF2-40B4-BE49-F238E27FC236}">
                <a16:creationId xmlns:a16="http://schemas.microsoft.com/office/drawing/2014/main" id="{9D819D71-BCDF-4FDA-9E2C-0864F067D97B}"/>
              </a:ext>
            </a:extLst>
          </p:cNvPr>
          <p:cNvPicPr>
            <a:picLocks noChangeAspect="1"/>
          </p:cNvPicPr>
          <p:nvPr/>
        </p:nvPicPr>
        <p:blipFill>
          <a:blip r:embed="rId2"/>
          <a:stretch>
            <a:fillRect/>
          </a:stretch>
        </p:blipFill>
        <p:spPr>
          <a:xfrm>
            <a:off x="7138104" y="2845462"/>
            <a:ext cx="4519646" cy="1018012"/>
          </a:xfrm>
          <a:prstGeom prst="rect">
            <a:avLst/>
          </a:prstGeom>
        </p:spPr>
      </p:pic>
      <p:sp>
        <p:nvSpPr>
          <p:cNvPr id="11" name="화살표: 아래쪽 10">
            <a:extLst>
              <a:ext uri="{FF2B5EF4-FFF2-40B4-BE49-F238E27FC236}">
                <a16:creationId xmlns:a16="http://schemas.microsoft.com/office/drawing/2014/main" id="{5FE5C21C-98EF-493D-8669-7E230C06A9AF}"/>
              </a:ext>
            </a:extLst>
          </p:cNvPr>
          <p:cNvSpPr/>
          <p:nvPr/>
        </p:nvSpPr>
        <p:spPr>
          <a:xfrm>
            <a:off x="9014739" y="4148686"/>
            <a:ext cx="549654" cy="5240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2" name="그림 11">
            <a:extLst>
              <a:ext uri="{FF2B5EF4-FFF2-40B4-BE49-F238E27FC236}">
                <a16:creationId xmlns:a16="http://schemas.microsoft.com/office/drawing/2014/main" id="{75A13AC2-9EEC-432A-BA6D-CC76E658025D}"/>
              </a:ext>
            </a:extLst>
          </p:cNvPr>
          <p:cNvPicPr>
            <a:picLocks noChangeAspect="1"/>
          </p:cNvPicPr>
          <p:nvPr/>
        </p:nvPicPr>
        <p:blipFill>
          <a:blip r:embed="rId3"/>
          <a:stretch>
            <a:fillRect/>
          </a:stretch>
        </p:blipFill>
        <p:spPr>
          <a:xfrm>
            <a:off x="7387661" y="4936119"/>
            <a:ext cx="3996771" cy="1647021"/>
          </a:xfrm>
          <a:prstGeom prst="rect">
            <a:avLst/>
          </a:prstGeom>
        </p:spPr>
      </p:pic>
    </p:spTree>
    <p:extLst>
      <p:ext uri="{BB962C8B-B14F-4D97-AF65-F5344CB8AC3E}">
        <p14:creationId xmlns:p14="http://schemas.microsoft.com/office/powerpoint/2010/main" val="2769335328"/>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3310</TotalTime>
  <Words>1452</Words>
  <Application>Microsoft Office PowerPoint</Application>
  <PresentationFormat>와이드스크린</PresentationFormat>
  <Paragraphs>286</Paragraphs>
  <Slides>21</Slides>
  <Notes>0</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21</vt:i4>
      </vt:variant>
    </vt:vector>
  </HeadingPairs>
  <TitlesOfParts>
    <vt:vector size="27" baseType="lpstr">
      <vt:lpstr>KoPub돋움체 Bold</vt:lpstr>
      <vt:lpstr>KoPub돋움체 Light</vt:lpstr>
      <vt:lpstr>KoPub돋움체 Medium</vt:lpstr>
      <vt:lpstr>맑은 고딕</vt:lpstr>
      <vt:lpstr>Arial</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크레벅스</dc:creator>
  <cp:lastModifiedBy>하승원</cp:lastModifiedBy>
  <cp:revision>34</cp:revision>
  <dcterms:created xsi:type="dcterms:W3CDTF">2017-11-01T08:16:26Z</dcterms:created>
  <dcterms:modified xsi:type="dcterms:W3CDTF">2019-06-06T13:30:33Z</dcterms:modified>
</cp:coreProperties>
</file>

<file path=docProps/thumbnail.jpeg>
</file>